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notesMasterIdLst>
    <p:notesMasterId r:id="rId23"/>
  </p:notesMasterIdLst>
  <p:sldIdLst>
    <p:sldId id="256" r:id="rId2"/>
    <p:sldId id="270" r:id="rId3"/>
    <p:sldId id="278" r:id="rId4"/>
    <p:sldId id="271" r:id="rId5"/>
    <p:sldId id="273" r:id="rId6"/>
    <p:sldId id="257" r:id="rId7"/>
    <p:sldId id="274" r:id="rId8"/>
    <p:sldId id="276" r:id="rId9"/>
    <p:sldId id="275" r:id="rId10"/>
    <p:sldId id="272" r:id="rId11"/>
    <p:sldId id="258" r:id="rId12"/>
    <p:sldId id="281" r:id="rId13"/>
    <p:sldId id="277" r:id="rId14"/>
    <p:sldId id="259" r:id="rId15"/>
    <p:sldId id="282" r:id="rId16"/>
    <p:sldId id="279" r:id="rId17"/>
    <p:sldId id="280" r:id="rId18"/>
    <p:sldId id="260" r:id="rId19"/>
    <p:sldId id="283" r:id="rId20"/>
    <p:sldId id="285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0E90FA-D958-4471-BEF7-3F4C8CEB5F9E}" v="2" dt="2024-03-17T19:52:07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59171" autoAdjust="0"/>
  </p:normalViewPr>
  <p:slideViewPr>
    <p:cSldViewPr snapToGrid="0">
      <p:cViewPr varScale="1">
        <p:scale>
          <a:sx n="46" d="100"/>
          <a:sy n="46" d="100"/>
        </p:scale>
        <p:origin x="71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ctor Menendez Benito" userId="32f47b94-2dc0-43ed-90ef-0dc473d54034" providerId="ADAL" clId="{4C0E90FA-D958-4471-BEF7-3F4C8CEB5F9E}"/>
    <pc:docChg chg="addSld modSld">
      <pc:chgData name="Hector Menendez Benito" userId="32f47b94-2dc0-43ed-90ef-0dc473d54034" providerId="ADAL" clId="{4C0E90FA-D958-4471-BEF7-3F4C8CEB5F9E}" dt="2024-03-17T19:52:09.086" v="71" actId="6549"/>
      <pc:docMkLst>
        <pc:docMk/>
      </pc:docMkLst>
      <pc:sldChg chg="addSp modSp mod">
        <pc:chgData name="Hector Menendez Benito" userId="32f47b94-2dc0-43ed-90ef-0dc473d54034" providerId="ADAL" clId="{4C0E90FA-D958-4471-BEF7-3F4C8CEB5F9E}" dt="2024-03-17T19:41:01.439" v="11" actId="171"/>
        <pc:sldMkLst>
          <pc:docMk/>
          <pc:sldMk cId="4275566811" sldId="256"/>
        </pc:sldMkLst>
        <pc:spChg chg="add mod ord">
          <ac:chgData name="Hector Menendez Benito" userId="32f47b94-2dc0-43ed-90ef-0dc473d54034" providerId="ADAL" clId="{4C0E90FA-D958-4471-BEF7-3F4C8CEB5F9E}" dt="2024-03-17T19:41:01.439" v="11" actId="171"/>
          <ac:spMkLst>
            <pc:docMk/>
            <pc:sldMk cId="4275566811" sldId="256"/>
            <ac:spMk id="9" creationId="{2E2B2843-78EF-6253-657B-B8A5E795F27D}"/>
          </ac:spMkLst>
        </pc:spChg>
      </pc:sldChg>
      <pc:sldChg chg="modSp new mod">
        <pc:chgData name="Hector Menendez Benito" userId="32f47b94-2dc0-43ed-90ef-0dc473d54034" providerId="ADAL" clId="{4C0E90FA-D958-4471-BEF7-3F4C8CEB5F9E}" dt="2024-03-17T19:52:09.086" v="71" actId="6549"/>
        <pc:sldMkLst>
          <pc:docMk/>
          <pc:sldMk cId="3197238870" sldId="285"/>
        </pc:sldMkLst>
        <pc:spChg chg="mod">
          <ac:chgData name="Hector Menendez Benito" userId="32f47b94-2dc0-43ed-90ef-0dc473d54034" providerId="ADAL" clId="{4C0E90FA-D958-4471-BEF7-3F4C8CEB5F9E}" dt="2024-03-17T19:41:59.011" v="35" actId="20577"/>
          <ac:spMkLst>
            <pc:docMk/>
            <pc:sldMk cId="3197238870" sldId="285"/>
            <ac:spMk id="2" creationId="{D689C83E-AB7F-ADD8-4428-3ABCC88FDA49}"/>
          </ac:spMkLst>
        </pc:spChg>
        <pc:spChg chg="mod">
          <ac:chgData name="Hector Menendez Benito" userId="32f47b94-2dc0-43ed-90ef-0dc473d54034" providerId="ADAL" clId="{4C0E90FA-D958-4471-BEF7-3F4C8CEB5F9E}" dt="2024-03-17T19:52:09.086" v="71" actId="6549"/>
          <ac:spMkLst>
            <pc:docMk/>
            <pc:sldMk cId="3197238870" sldId="285"/>
            <ac:spMk id="3" creationId="{C3ABEFDE-F9DA-3B7B-2EB4-6D35040072C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B2421-167F-4E79-8CD8-783478DD20A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92BDA57-CE10-4B94-8D0F-499804804741}">
      <dgm:prSet/>
      <dgm:spPr/>
      <dgm:t>
        <a:bodyPr/>
        <a:lstStyle/>
        <a:p>
          <a:r>
            <a:rPr lang="en-GB"/>
            <a:t>A program is a set of instructions for a computer.</a:t>
          </a:r>
          <a:endParaRPr lang="en-US"/>
        </a:p>
      </dgm:t>
    </dgm:pt>
    <dgm:pt modelId="{6325CE65-036C-4240-9BAF-D692E19667BD}" type="parTrans" cxnId="{BF391C80-FF24-47C4-9AB2-AA7074B4A514}">
      <dgm:prSet/>
      <dgm:spPr/>
      <dgm:t>
        <a:bodyPr/>
        <a:lstStyle/>
        <a:p>
          <a:endParaRPr lang="en-US"/>
        </a:p>
      </dgm:t>
    </dgm:pt>
    <dgm:pt modelId="{D6912C0D-BEF6-4805-B837-469C1C9308AC}" type="sibTrans" cxnId="{BF391C80-FF24-47C4-9AB2-AA7074B4A514}">
      <dgm:prSet/>
      <dgm:spPr/>
      <dgm:t>
        <a:bodyPr/>
        <a:lstStyle/>
        <a:p>
          <a:endParaRPr lang="en-US"/>
        </a:p>
      </dgm:t>
    </dgm:pt>
    <dgm:pt modelId="{B62D83EB-5C76-4B6A-8E27-2CCEB319CC30}">
      <dgm:prSet/>
      <dgm:spPr/>
      <dgm:t>
        <a:bodyPr/>
        <a:lstStyle/>
        <a:p>
          <a:r>
            <a:rPr lang="en-GB" dirty="0"/>
            <a:t>CPU programs normally have an input/output.</a:t>
          </a:r>
          <a:endParaRPr lang="en-US" dirty="0"/>
        </a:p>
      </dgm:t>
    </dgm:pt>
    <dgm:pt modelId="{7532EB30-8231-4FEF-94E3-A00FEBF7FA88}" type="parTrans" cxnId="{17CEC22F-00D1-4607-8F7A-FB69DF694C55}">
      <dgm:prSet/>
      <dgm:spPr/>
      <dgm:t>
        <a:bodyPr/>
        <a:lstStyle/>
        <a:p>
          <a:endParaRPr lang="en-US"/>
        </a:p>
      </dgm:t>
    </dgm:pt>
    <dgm:pt modelId="{5F94372D-400C-494E-BC48-F4216D829AAF}" type="sibTrans" cxnId="{17CEC22F-00D1-4607-8F7A-FB69DF694C55}">
      <dgm:prSet/>
      <dgm:spPr/>
      <dgm:t>
        <a:bodyPr/>
        <a:lstStyle/>
        <a:p>
          <a:endParaRPr lang="en-US"/>
        </a:p>
      </dgm:t>
    </dgm:pt>
    <dgm:pt modelId="{B491129B-CC74-4EE5-8F48-AE54FA4016AE}">
      <dgm:prSet/>
      <dgm:spPr/>
      <dgm:t>
        <a:bodyPr/>
        <a:lstStyle/>
        <a:p>
          <a:r>
            <a:rPr lang="en-GB"/>
            <a:t>They work with bits/bytes.</a:t>
          </a:r>
          <a:endParaRPr lang="en-US"/>
        </a:p>
      </dgm:t>
    </dgm:pt>
    <dgm:pt modelId="{289B2EC7-272A-4CA1-A386-782EFF05E561}" type="parTrans" cxnId="{61B833B1-8C2A-42B5-A67A-895D878F1367}">
      <dgm:prSet/>
      <dgm:spPr/>
      <dgm:t>
        <a:bodyPr/>
        <a:lstStyle/>
        <a:p>
          <a:endParaRPr lang="en-US"/>
        </a:p>
      </dgm:t>
    </dgm:pt>
    <dgm:pt modelId="{7833B975-C8C0-46A2-9894-7B9A216F2CB1}" type="sibTrans" cxnId="{61B833B1-8C2A-42B5-A67A-895D878F1367}">
      <dgm:prSet/>
      <dgm:spPr/>
      <dgm:t>
        <a:bodyPr/>
        <a:lstStyle/>
        <a:p>
          <a:endParaRPr lang="en-US"/>
        </a:p>
      </dgm:t>
    </dgm:pt>
    <dgm:pt modelId="{2EEE9019-F32A-4D6D-9365-D236F26AE2A0}">
      <dgm:prSet/>
      <dgm:spPr/>
      <dgm:t>
        <a:bodyPr/>
        <a:lstStyle/>
        <a:p>
          <a:r>
            <a:rPr lang="en-GB"/>
            <a:t>They tend to have a deterministic output for each input.</a:t>
          </a:r>
          <a:endParaRPr lang="en-US"/>
        </a:p>
      </dgm:t>
    </dgm:pt>
    <dgm:pt modelId="{3295C8A1-75A0-482D-B33E-8B175D35A4B3}" type="parTrans" cxnId="{D0524ABC-17F2-4245-87D1-3697B76FB103}">
      <dgm:prSet/>
      <dgm:spPr/>
      <dgm:t>
        <a:bodyPr/>
        <a:lstStyle/>
        <a:p>
          <a:endParaRPr lang="en-US"/>
        </a:p>
      </dgm:t>
    </dgm:pt>
    <dgm:pt modelId="{90BF185F-BDA2-42D9-B63C-911D9548FA58}" type="sibTrans" cxnId="{D0524ABC-17F2-4245-87D1-3697B76FB103}">
      <dgm:prSet/>
      <dgm:spPr/>
      <dgm:t>
        <a:bodyPr/>
        <a:lstStyle/>
        <a:p>
          <a:endParaRPr lang="en-US"/>
        </a:p>
      </dgm:t>
    </dgm:pt>
    <dgm:pt modelId="{14C0833F-C25F-44A9-9510-CABE88DC994C}" type="pres">
      <dgm:prSet presAssocID="{7E5B2421-167F-4E79-8CD8-783478DD20AF}" presName="root" presStyleCnt="0">
        <dgm:presLayoutVars>
          <dgm:dir/>
          <dgm:resizeHandles val="exact"/>
        </dgm:presLayoutVars>
      </dgm:prSet>
      <dgm:spPr/>
    </dgm:pt>
    <dgm:pt modelId="{20DC3F66-915E-4DAC-A8D1-503B3166F400}" type="pres">
      <dgm:prSet presAssocID="{7E5B2421-167F-4E79-8CD8-783478DD20AF}" presName="container" presStyleCnt="0">
        <dgm:presLayoutVars>
          <dgm:dir/>
          <dgm:resizeHandles val="exact"/>
        </dgm:presLayoutVars>
      </dgm:prSet>
      <dgm:spPr/>
    </dgm:pt>
    <dgm:pt modelId="{F203A5BD-9D9A-49EC-9D49-92962754CD0B}" type="pres">
      <dgm:prSet presAssocID="{492BDA57-CE10-4B94-8D0F-499804804741}" presName="compNode" presStyleCnt="0"/>
      <dgm:spPr/>
    </dgm:pt>
    <dgm:pt modelId="{B8837E5A-7800-4C74-A053-150AAE514A8F}" type="pres">
      <dgm:prSet presAssocID="{492BDA57-CE10-4B94-8D0F-499804804741}" presName="iconBgRect" presStyleLbl="bgShp" presStyleIdx="0" presStyleCnt="4"/>
      <dgm:spPr/>
    </dgm:pt>
    <dgm:pt modelId="{C62ECF9D-E4D7-408B-838F-8E43FCBAEF9A}" type="pres">
      <dgm:prSet presAssocID="{492BDA57-CE10-4B94-8D0F-49980480474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8A77D19-BBFF-425D-8167-2029700B3B3E}" type="pres">
      <dgm:prSet presAssocID="{492BDA57-CE10-4B94-8D0F-499804804741}" presName="spaceRect" presStyleCnt="0"/>
      <dgm:spPr/>
    </dgm:pt>
    <dgm:pt modelId="{38DDBD0D-6826-4E8C-80BE-D0F4EE23C201}" type="pres">
      <dgm:prSet presAssocID="{492BDA57-CE10-4B94-8D0F-499804804741}" presName="textRect" presStyleLbl="revTx" presStyleIdx="0" presStyleCnt="4">
        <dgm:presLayoutVars>
          <dgm:chMax val="1"/>
          <dgm:chPref val="1"/>
        </dgm:presLayoutVars>
      </dgm:prSet>
      <dgm:spPr/>
    </dgm:pt>
    <dgm:pt modelId="{61386194-BA76-4F27-8A6A-8C65A3482F17}" type="pres">
      <dgm:prSet presAssocID="{D6912C0D-BEF6-4805-B837-469C1C9308AC}" presName="sibTrans" presStyleLbl="sibTrans2D1" presStyleIdx="0" presStyleCnt="0"/>
      <dgm:spPr/>
    </dgm:pt>
    <dgm:pt modelId="{3A80FBD6-160C-4DE5-8653-F773F295E1D0}" type="pres">
      <dgm:prSet presAssocID="{B62D83EB-5C76-4B6A-8E27-2CCEB319CC30}" presName="compNode" presStyleCnt="0"/>
      <dgm:spPr/>
    </dgm:pt>
    <dgm:pt modelId="{6F21DE67-46E4-4CC1-A194-F505677466F6}" type="pres">
      <dgm:prSet presAssocID="{B62D83EB-5C76-4B6A-8E27-2CCEB319CC30}" presName="iconBgRect" presStyleLbl="bgShp" presStyleIdx="1" presStyleCnt="4"/>
      <dgm:spPr/>
    </dgm:pt>
    <dgm:pt modelId="{BB944C14-443C-41B7-8FED-E9A135B49194}" type="pres">
      <dgm:prSet presAssocID="{B62D83EB-5C76-4B6A-8E27-2CCEB319CC3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83C223B-EFC5-4DF1-89CF-CB9B518A5D94}" type="pres">
      <dgm:prSet presAssocID="{B62D83EB-5C76-4B6A-8E27-2CCEB319CC30}" presName="spaceRect" presStyleCnt="0"/>
      <dgm:spPr/>
    </dgm:pt>
    <dgm:pt modelId="{278E1868-6E92-4F19-BC7D-E3FD027E84C5}" type="pres">
      <dgm:prSet presAssocID="{B62D83EB-5C76-4B6A-8E27-2CCEB319CC30}" presName="textRect" presStyleLbl="revTx" presStyleIdx="1" presStyleCnt="4">
        <dgm:presLayoutVars>
          <dgm:chMax val="1"/>
          <dgm:chPref val="1"/>
        </dgm:presLayoutVars>
      </dgm:prSet>
      <dgm:spPr/>
    </dgm:pt>
    <dgm:pt modelId="{FEF8BFFC-1B98-465F-92A8-E81348AFFBC9}" type="pres">
      <dgm:prSet presAssocID="{5F94372D-400C-494E-BC48-F4216D829AAF}" presName="sibTrans" presStyleLbl="sibTrans2D1" presStyleIdx="0" presStyleCnt="0"/>
      <dgm:spPr/>
    </dgm:pt>
    <dgm:pt modelId="{AA38BB93-3E3A-4335-A139-46AA1F0CBFD0}" type="pres">
      <dgm:prSet presAssocID="{B491129B-CC74-4EE5-8F48-AE54FA4016AE}" presName="compNode" presStyleCnt="0"/>
      <dgm:spPr/>
    </dgm:pt>
    <dgm:pt modelId="{3A43CBF3-503C-4BF3-9DAF-1BC6B4C7F0B5}" type="pres">
      <dgm:prSet presAssocID="{B491129B-CC74-4EE5-8F48-AE54FA4016AE}" presName="iconBgRect" presStyleLbl="bgShp" presStyleIdx="2" presStyleCnt="4"/>
      <dgm:spPr/>
    </dgm:pt>
    <dgm:pt modelId="{5208DB39-F8E0-47BD-A9AB-B870E6DFAEEC}" type="pres">
      <dgm:prSet presAssocID="{B491129B-CC74-4EE5-8F48-AE54FA4016A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C0F859E-648F-4A7B-9CC0-3C815D48E2AC}" type="pres">
      <dgm:prSet presAssocID="{B491129B-CC74-4EE5-8F48-AE54FA4016AE}" presName="spaceRect" presStyleCnt="0"/>
      <dgm:spPr/>
    </dgm:pt>
    <dgm:pt modelId="{37183858-F0C9-43AB-9077-36B97FDF6ADD}" type="pres">
      <dgm:prSet presAssocID="{B491129B-CC74-4EE5-8F48-AE54FA4016AE}" presName="textRect" presStyleLbl="revTx" presStyleIdx="2" presStyleCnt="4">
        <dgm:presLayoutVars>
          <dgm:chMax val="1"/>
          <dgm:chPref val="1"/>
        </dgm:presLayoutVars>
      </dgm:prSet>
      <dgm:spPr/>
    </dgm:pt>
    <dgm:pt modelId="{086E5800-8488-4116-8E2E-005DEEE36864}" type="pres">
      <dgm:prSet presAssocID="{7833B975-C8C0-46A2-9894-7B9A216F2CB1}" presName="sibTrans" presStyleLbl="sibTrans2D1" presStyleIdx="0" presStyleCnt="0"/>
      <dgm:spPr/>
    </dgm:pt>
    <dgm:pt modelId="{6DFD12B1-2F40-4B8A-BF39-1AA14528DAC6}" type="pres">
      <dgm:prSet presAssocID="{2EEE9019-F32A-4D6D-9365-D236F26AE2A0}" presName="compNode" presStyleCnt="0"/>
      <dgm:spPr/>
    </dgm:pt>
    <dgm:pt modelId="{672E7004-FA1F-4C0E-8515-044F4F667706}" type="pres">
      <dgm:prSet presAssocID="{2EEE9019-F32A-4D6D-9365-D236F26AE2A0}" presName="iconBgRect" presStyleLbl="bgShp" presStyleIdx="3" presStyleCnt="4"/>
      <dgm:spPr/>
    </dgm:pt>
    <dgm:pt modelId="{0D7DB597-859F-4E59-BF1E-0DA502C5792E}" type="pres">
      <dgm:prSet presAssocID="{2EEE9019-F32A-4D6D-9365-D236F26AE2A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9D4ACEE-A5F9-454A-8DA2-CAEEDFD66B6E}" type="pres">
      <dgm:prSet presAssocID="{2EEE9019-F32A-4D6D-9365-D236F26AE2A0}" presName="spaceRect" presStyleCnt="0"/>
      <dgm:spPr/>
    </dgm:pt>
    <dgm:pt modelId="{43342D93-230A-4FE3-B8E0-F4E0D076C01B}" type="pres">
      <dgm:prSet presAssocID="{2EEE9019-F32A-4D6D-9365-D236F26AE2A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036D314-957A-4E7E-B421-FD588B863B35}" type="presOf" srcId="{B62D83EB-5C76-4B6A-8E27-2CCEB319CC30}" destId="{278E1868-6E92-4F19-BC7D-E3FD027E84C5}" srcOrd="0" destOrd="0" presId="urn:microsoft.com/office/officeart/2018/2/layout/IconCircleList"/>
    <dgm:cxn modelId="{50B00C1A-F0BF-4260-8A44-5933478614A3}" type="presOf" srcId="{7E5B2421-167F-4E79-8CD8-783478DD20AF}" destId="{14C0833F-C25F-44A9-9510-CABE88DC994C}" srcOrd="0" destOrd="0" presId="urn:microsoft.com/office/officeart/2018/2/layout/IconCircleList"/>
    <dgm:cxn modelId="{17CEC22F-00D1-4607-8F7A-FB69DF694C55}" srcId="{7E5B2421-167F-4E79-8CD8-783478DD20AF}" destId="{B62D83EB-5C76-4B6A-8E27-2CCEB319CC30}" srcOrd="1" destOrd="0" parTransId="{7532EB30-8231-4FEF-94E3-A00FEBF7FA88}" sibTransId="{5F94372D-400C-494E-BC48-F4216D829AAF}"/>
    <dgm:cxn modelId="{C4C32530-9A88-4675-9644-E533C06F57B4}" type="presOf" srcId="{2EEE9019-F32A-4D6D-9365-D236F26AE2A0}" destId="{43342D93-230A-4FE3-B8E0-F4E0D076C01B}" srcOrd="0" destOrd="0" presId="urn:microsoft.com/office/officeart/2018/2/layout/IconCircleList"/>
    <dgm:cxn modelId="{09881934-AF4C-4AA7-A718-04F18A90A751}" type="presOf" srcId="{B491129B-CC74-4EE5-8F48-AE54FA4016AE}" destId="{37183858-F0C9-43AB-9077-36B97FDF6ADD}" srcOrd="0" destOrd="0" presId="urn:microsoft.com/office/officeart/2018/2/layout/IconCircleList"/>
    <dgm:cxn modelId="{2B8C2A46-4F54-4BA8-90E8-B46F748B987D}" type="presOf" srcId="{5F94372D-400C-494E-BC48-F4216D829AAF}" destId="{FEF8BFFC-1B98-465F-92A8-E81348AFFBC9}" srcOrd="0" destOrd="0" presId="urn:microsoft.com/office/officeart/2018/2/layout/IconCircleList"/>
    <dgm:cxn modelId="{C833EB75-7AB8-497A-84E1-3CAD23DF9885}" type="presOf" srcId="{7833B975-C8C0-46A2-9894-7B9A216F2CB1}" destId="{086E5800-8488-4116-8E2E-005DEEE36864}" srcOrd="0" destOrd="0" presId="urn:microsoft.com/office/officeart/2018/2/layout/IconCircleList"/>
    <dgm:cxn modelId="{BF391C80-FF24-47C4-9AB2-AA7074B4A514}" srcId="{7E5B2421-167F-4E79-8CD8-783478DD20AF}" destId="{492BDA57-CE10-4B94-8D0F-499804804741}" srcOrd="0" destOrd="0" parTransId="{6325CE65-036C-4240-9BAF-D692E19667BD}" sibTransId="{D6912C0D-BEF6-4805-B837-469C1C9308AC}"/>
    <dgm:cxn modelId="{3587C1A0-8566-4D0C-8199-F9AEC34F6D31}" type="presOf" srcId="{D6912C0D-BEF6-4805-B837-469C1C9308AC}" destId="{61386194-BA76-4F27-8A6A-8C65A3482F17}" srcOrd="0" destOrd="0" presId="urn:microsoft.com/office/officeart/2018/2/layout/IconCircleList"/>
    <dgm:cxn modelId="{61B833B1-8C2A-42B5-A67A-895D878F1367}" srcId="{7E5B2421-167F-4E79-8CD8-783478DD20AF}" destId="{B491129B-CC74-4EE5-8F48-AE54FA4016AE}" srcOrd="2" destOrd="0" parTransId="{289B2EC7-272A-4CA1-A386-782EFF05E561}" sibTransId="{7833B975-C8C0-46A2-9894-7B9A216F2CB1}"/>
    <dgm:cxn modelId="{D0524ABC-17F2-4245-87D1-3697B76FB103}" srcId="{7E5B2421-167F-4E79-8CD8-783478DD20AF}" destId="{2EEE9019-F32A-4D6D-9365-D236F26AE2A0}" srcOrd="3" destOrd="0" parTransId="{3295C8A1-75A0-482D-B33E-8B175D35A4B3}" sibTransId="{90BF185F-BDA2-42D9-B63C-911D9548FA58}"/>
    <dgm:cxn modelId="{C5DF25D6-F538-4222-AD9D-48CC7C5F988D}" type="presOf" srcId="{492BDA57-CE10-4B94-8D0F-499804804741}" destId="{38DDBD0D-6826-4E8C-80BE-D0F4EE23C201}" srcOrd="0" destOrd="0" presId="urn:microsoft.com/office/officeart/2018/2/layout/IconCircleList"/>
    <dgm:cxn modelId="{B9CDFC5E-7E77-419A-B153-FE5089BB73FE}" type="presParOf" srcId="{14C0833F-C25F-44A9-9510-CABE88DC994C}" destId="{20DC3F66-915E-4DAC-A8D1-503B3166F400}" srcOrd="0" destOrd="0" presId="urn:microsoft.com/office/officeart/2018/2/layout/IconCircleList"/>
    <dgm:cxn modelId="{2F3ADE50-9EA4-43AE-A9A9-FC32AAB918F8}" type="presParOf" srcId="{20DC3F66-915E-4DAC-A8D1-503B3166F400}" destId="{F203A5BD-9D9A-49EC-9D49-92962754CD0B}" srcOrd="0" destOrd="0" presId="urn:microsoft.com/office/officeart/2018/2/layout/IconCircleList"/>
    <dgm:cxn modelId="{6B158F14-B3B3-445B-8842-AFE21BD49C2F}" type="presParOf" srcId="{F203A5BD-9D9A-49EC-9D49-92962754CD0B}" destId="{B8837E5A-7800-4C74-A053-150AAE514A8F}" srcOrd="0" destOrd="0" presId="urn:microsoft.com/office/officeart/2018/2/layout/IconCircleList"/>
    <dgm:cxn modelId="{21977ECD-82F2-46F3-95D5-11079B8C7C39}" type="presParOf" srcId="{F203A5BD-9D9A-49EC-9D49-92962754CD0B}" destId="{C62ECF9D-E4D7-408B-838F-8E43FCBAEF9A}" srcOrd="1" destOrd="0" presId="urn:microsoft.com/office/officeart/2018/2/layout/IconCircleList"/>
    <dgm:cxn modelId="{BC420244-3F93-4332-980D-A1D9926FB04F}" type="presParOf" srcId="{F203A5BD-9D9A-49EC-9D49-92962754CD0B}" destId="{68A77D19-BBFF-425D-8167-2029700B3B3E}" srcOrd="2" destOrd="0" presId="urn:microsoft.com/office/officeart/2018/2/layout/IconCircleList"/>
    <dgm:cxn modelId="{82E6EC00-D444-4182-81D9-FA83683151DA}" type="presParOf" srcId="{F203A5BD-9D9A-49EC-9D49-92962754CD0B}" destId="{38DDBD0D-6826-4E8C-80BE-D0F4EE23C201}" srcOrd="3" destOrd="0" presId="urn:microsoft.com/office/officeart/2018/2/layout/IconCircleList"/>
    <dgm:cxn modelId="{6ADEB482-FD35-48A0-B0DF-F6500A5E829F}" type="presParOf" srcId="{20DC3F66-915E-4DAC-A8D1-503B3166F400}" destId="{61386194-BA76-4F27-8A6A-8C65A3482F17}" srcOrd="1" destOrd="0" presId="urn:microsoft.com/office/officeart/2018/2/layout/IconCircleList"/>
    <dgm:cxn modelId="{46A2C0D6-AE18-435C-BA48-F9B5B4CA8E30}" type="presParOf" srcId="{20DC3F66-915E-4DAC-A8D1-503B3166F400}" destId="{3A80FBD6-160C-4DE5-8653-F773F295E1D0}" srcOrd="2" destOrd="0" presId="urn:microsoft.com/office/officeart/2018/2/layout/IconCircleList"/>
    <dgm:cxn modelId="{D6DAE8C6-A545-4D92-A8E1-74CC1042CA30}" type="presParOf" srcId="{3A80FBD6-160C-4DE5-8653-F773F295E1D0}" destId="{6F21DE67-46E4-4CC1-A194-F505677466F6}" srcOrd="0" destOrd="0" presId="urn:microsoft.com/office/officeart/2018/2/layout/IconCircleList"/>
    <dgm:cxn modelId="{596B71D1-3C6E-41AD-908E-4BA55AF63FC2}" type="presParOf" srcId="{3A80FBD6-160C-4DE5-8653-F773F295E1D0}" destId="{BB944C14-443C-41B7-8FED-E9A135B49194}" srcOrd="1" destOrd="0" presId="urn:microsoft.com/office/officeart/2018/2/layout/IconCircleList"/>
    <dgm:cxn modelId="{9BF4A3FB-6EFC-4783-9F70-611613796F07}" type="presParOf" srcId="{3A80FBD6-160C-4DE5-8653-F773F295E1D0}" destId="{183C223B-EFC5-4DF1-89CF-CB9B518A5D94}" srcOrd="2" destOrd="0" presId="urn:microsoft.com/office/officeart/2018/2/layout/IconCircleList"/>
    <dgm:cxn modelId="{ADF181EF-5411-43B5-8685-E896A831558F}" type="presParOf" srcId="{3A80FBD6-160C-4DE5-8653-F773F295E1D0}" destId="{278E1868-6E92-4F19-BC7D-E3FD027E84C5}" srcOrd="3" destOrd="0" presId="urn:microsoft.com/office/officeart/2018/2/layout/IconCircleList"/>
    <dgm:cxn modelId="{43F13239-D1E5-4733-9325-FA15D11453A2}" type="presParOf" srcId="{20DC3F66-915E-4DAC-A8D1-503B3166F400}" destId="{FEF8BFFC-1B98-465F-92A8-E81348AFFBC9}" srcOrd="3" destOrd="0" presId="urn:microsoft.com/office/officeart/2018/2/layout/IconCircleList"/>
    <dgm:cxn modelId="{FF1E88D8-D122-479E-A46F-82B3A66D8674}" type="presParOf" srcId="{20DC3F66-915E-4DAC-A8D1-503B3166F400}" destId="{AA38BB93-3E3A-4335-A139-46AA1F0CBFD0}" srcOrd="4" destOrd="0" presId="urn:microsoft.com/office/officeart/2018/2/layout/IconCircleList"/>
    <dgm:cxn modelId="{3D42BD05-D39F-48F1-B2F3-76AE04ED26DD}" type="presParOf" srcId="{AA38BB93-3E3A-4335-A139-46AA1F0CBFD0}" destId="{3A43CBF3-503C-4BF3-9DAF-1BC6B4C7F0B5}" srcOrd="0" destOrd="0" presId="urn:microsoft.com/office/officeart/2018/2/layout/IconCircleList"/>
    <dgm:cxn modelId="{2EEC6FC1-7C3C-4C14-8ED7-F80CC24108DC}" type="presParOf" srcId="{AA38BB93-3E3A-4335-A139-46AA1F0CBFD0}" destId="{5208DB39-F8E0-47BD-A9AB-B870E6DFAEEC}" srcOrd="1" destOrd="0" presId="urn:microsoft.com/office/officeart/2018/2/layout/IconCircleList"/>
    <dgm:cxn modelId="{B4016E3D-8DE6-4C6E-8C5A-9BCEDFEF4CAB}" type="presParOf" srcId="{AA38BB93-3E3A-4335-A139-46AA1F0CBFD0}" destId="{0C0F859E-648F-4A7B-9CC0-3C815D48E2AC}" srcOrd="2" destOrd="0" presId="urn:microsoft.com/office/officeart/2018/2/layout/IconCircleList"/>
    <dgm:cxn modelId="{52D735F4-9E32-480B-A6BE-C1CF9E19E536}" type="presParOf" srcId="{AA38BB93-3E3A-4335-A139-46AA1F0CBFD0}" destId="{37183858-F0C9-43AB-9077-36B97FDF6ADD}" srcOrd="3" destOrd="0" presId="urn:microsoft.com/office/officeart/2018/2/layout/IconCircleList"/>
    <dgm:cxn modelId="{18221247-0557-4948-8042-727D3FF07F42}" type="presParOf" srcId="{20DC3F66-915E-4DAC-A8D1-503B3166F400}" destId="{086E5800-8488-4116-8E2E-005DEEE36864}" srcOrd="5" destOrd="0" presId="urn:microsoft.com/office/officeart/2018/2/layout/IconCircleList"/>
    <dgm:cxn modelId="{18B77580-8439-4FDB-8CA4-B63728C52A7A}" type="presParOf" srcId="{20DC3F66-915E-4DAC-A8D1-503B3166F400}" destId="{6DFD12B1-2F40-4B8A-BF39-1AA14528DAC6}" srcOrd="6" destOrd="0" presId="urn:microsoft.com/office/officeart/2018/2/layout/IconCircleList"/>
    <dgm:cxn modelId="{CCF156CA-1F14-4450-8E89-C1EFBCF5D147}" type="presParOf" srcId="{6DFD12B1-2F40-4B8A-BF39-1AA14528DAC6}" destId="{672E7004-FA1F-4C0E-8515-044F4F667706}" srcOrd="0" destOrd="0" presId="urn:microsoft.com/office/officeart/2018/2/layout/IconCircleList"/>
    <dgm:cxn modelId="{63FF4F73-6F45-440E-B9CE-C092A5BDAC22}" type="presParOf" srcId="{6DFD12B1-2F40-4B8A-BF39-1AA14528DAC6}" destId="{0D7DB597-859F-4E59-BF1E-0DA502C5792E}" srcOrd="1" destOrd="0" presId="urn:microsoft.com/office/officeart/2018/2/layout/IconCircleList"/>
    <dgm:cxn modelId="{BDCE241B-4743-4DFF-8030-191CEA4ACE09}" type="presParOf" srcId="{6DFD12B1-2F40-4B8A-BF39-1AA14528DAC6}" destId="{A9D4ACEE-A5F9-454A-8DA2-CAEEDFD66B6E}" srcOrd="2" destOrd="0" presId="urn:microsoft.com/office/officeart/2018/2/layout/IconCircleList"/>
    <dgm:cxn modelId="{8C9AF76F-6B26-4399-B0D4-87FF99F61D5E}" type="presParOf" srcId="{6DFD12B1-2F40-4B8A-BF39-1AA14528DAC6}" destId="{43342D93-230A-4FE3-B8E0-F4E0D076C01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02EED1-0446-40D5-A57F-0A5A508D0F0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54A5933-5376-425C-9CD7-2BDC89D32FD2}">
      <dgm:prSet/>
      <dgm:spPr/>
      <dgm:t>
        <a:bodyPr/>
        <a:lstStyle/>
        <a:p>
          <a:r>
            <a:rPr lang="en-GB"/>
            <a:t>Computers work with bits.</a:t>
          </a:r>
          <a:endParaRPr lang="en-US"/>
        </a:p>
      </dgm:t>
    </dgm:pt>
    <dgm:pt modelId="{8C60474D-EA00-4443-AA62-2DE1C9A35673}" type="parTrans" cxnId="{8DCEDAD8-841D-4AA5-BD10-96EE8513F6D5}">
      <dgm:prSet/>
      <dgm:spPr/>
      <dgm:t>
        <a:bodyPr/>
        <a:lstStyle/>
        <a:p>
          <a:endParaRPr lang="en-US"/>
        </a:p>
      </dgm:t>
    </dgm:pt>
    <dgm:pt modelId="{38F2BB4F-A3B9-484D-8351-1EA5C5DACF08}" type="sibTrans" cxnId="{8DCEDAD8-841D-4AA5-BD10-96EE8513F6D5}">
      <dgm:prSet/>
      <dgm:spPr/>
      <dgm:t>
        <a:bodyPr/>
        <a:lstStyle/>
        <a:p>
          <a:endParaRPr lang="en-US"/>
        </a:p>
      </dgm:t>
    </dgm:pt>
    <dgm:pt modelId="{61F993C2-146F-4DA0-B265-CCDC8E8B86F6}">
      <dgm:prSet/>
      <dgm:spPr/>
      <dgm:t>
        <a:bodyPr/>
        <a:lstStyle/>
        <a:p>
          <a:r>
            <a:rPr lang="en-GB" dirty="0"/>
            <a:t>Every instruction and variable is translated to a series of bits.</a:t>
          </a:r>
          <a:endParaRPr lang="en-US" dirty="0"/>
        </a:p>
      </dgm:t>
    </dgm:pt>
    <dgm:pt modelId="{DDF3EB03-4115-4994-A572-5D7F7B8BDE06}" type="parTrans" cxnId="{5A8A45CF-9C8F-4B95-AA31-CB45738497FD}">
      <dgm:prSet/>
      <dgm:spPr/>
      <dgm:t>
        <a:bodyPr/>
        <a:lstStyle/>
        <a:p>
          <a:endParaRPr lang="en-US"/>
        </a:p>
      </dgm:t>
    </dgm:pt>
    <dgm:pt modelId="{CF6ABF17-63C2-446B-B42A-CB15FDB98640}" type="sibTrans" cxnId="{5A8A45CF-9C8F-4B95-AA31-CB45738497FD}">
      <dgm:prSet/>
      <dgm:spPr/>
      <dgm:t>
        <a:bodyPr/>
        <a:lstStyle/>
        <a:p>
          <a:endParaRPr lang="en-US"/>
        </a:p>
      </dgm:t>
    </dgm:pt>
    <dgm:pt modelId="{04C3E259-566A-4FDB-99FD-D9601953B645}">
      <dgm:prSet/>
      <dgm:spPr/>
      <dgm:t>
        <a:bodyPr/>
        <a:lstStyle/>
        <a:p>
          <a:r>
            <a:rPr lang="en-GB"/>
            <a:t>Each bit is either 1 or 0.</a:t>
          </a:r>
          <a:endParaRPr lang="en-US"/>
        </a:p>
      </dgm:t>
    </dgm:pt>
    <dgm:pt modelId="{03F9D8A9-49AE-490A-A15A-513A730866D4}" type="parTrans" cxnId="{83891E22-D445-4FC1-BF58-5441FFABB328}">
      <dgm:prSet/>
      <dgm:spPr/>
      <dgm:t>
        <a:bodyPr/>
        <a:lstStyle/>
        <a:p>
          <a:endParaRPr lang="en-US"/>
        </a:p>
      </dgm:t>
    </dgm:pt>
    <dgm:pt modelId="{182757BD-BAD4-4081-A519-973A90416BF9}" type="sibTrans" cxnId="{83891E22-D445-4FC1-BF58-5441FFABB328}">
      <dgm:prSet/>
      <dgm:spPr/>
      <dgm:t>
        <a:bodyPr/>
        <a:lstStyle/>
        <a:p>
          <a:endParaRPr lang="en-US"/>
        </a:p>
      </dgm:t>
    </dgm:pt>
    <dgm:pt modelId="{34E915FF-7497-4BAE-975A-38C34916258F}" type="pres">
      <dgm:prSet presAssocID="{8F02EED1-0446-40D5-A57F-0A5A508D0F0E}" presName="root" presStyleCnt="0">
        <dgm:presLayoutVars>
          <dgm:dir/>
          <dgm:resizeHandles val="exact"/>
        </dgm:presLayoutVars>
      </dgm:prSet>
      <dgm:spPr/>
    </dgm:pt>
    <dgm:pt modelId="{BBB6F981-5ED6-4AD0-B75C-0E26B3764FA6}" type="pres">
      <dgm:prSet presAssocID="{254A5933-5376-425C-9CD7-2BDC89D32FD2}" presName="compNode" presStyleCnt="0"/>
      <dgm:spPr/>
    </dgm:pt>
    <dgm:pt modelId="{B20162DA-9656-4566-90C7-EC61B5604CD8}" type="pres">
      <dgm:prSet presAssocID="{254A5933-5376-425C-9CD7-2BDC89D32FD2}" presName="bgRect" presStyleLbl="bgShp" presStyleIdx="0" presStyleCnt="3"/>
      <dgm:spPr/>
    </dgm:pt>
    <dgm:pt modelId="{F01B5817-666C-4465-AB54-FC0B27133351}" type="pres">
      <dgm:prSet presAssocID="{254A5933-5376-425C-9CD7-2BDC89D32FD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F769535-ECE6-449B-8F41-7AFB7BC738AD}" type="pres">
      <dgm:prSet presAssocID="{254A5933-5376-425C-9CD7-2BDC89D32FD2}" presName="spaceRect" presStyleCnt="0"/>
      <dgm:spPr/>
    </dgm:pt>
    <dgm:pt modelId="{084BE394-1931-400E-958B-3809F91EC315}" type="pres">
      <dgm:prSet presAssocID="{254A5933-5376-425C-9CD7-2BDC89D32FD2}" presName="parTx" presStyleLbl="revTx" presStyleIdx="0" presStyleCnt="3">
        <dgm:presLayoutVars>
          <dgm:chMax val="0"/>
          <dgm:chPref val="0"/>
        </dgm:presLayoutVars>
      </dgm:prSet>
      <dgm:spPr/>
    </dgm:pt>
    <dgm:pt modelId="{3F28FADA-DB2E-4D53-993E-2272D88EFB56}" type="pres">
      <dgm:prSet presAssocID="{38F2BB4F-A3B9-484D-8351-1EA5C5DACF08}" presName="sibTrans" presStyleCnt="0"/>
      <dgm:spPr/>
    </dgm:pt>
    <dgm:pt modelId="{7862E6C4-4BF4-46AD-888F-706C8832DBC5}" type="pres">
      <dgm:prSet presAssocID="{61F993C2-146F-4DA0-B265-CCDC8E8B86F6}" presName="compNode" presStyleCnt="0"/>
      <dgm:spPr/>
    </dgm:pt>
    <dgm:pt modelId="{C307412E-24B4-46FD-8552-19CEDFA47CEF}" type="pres">
      <dgm:prSet presAssocID="{61F993C2-146F-4DA0-B265-CCDC8E8B86F6}" presName="bgRect" presStyleLbl="bgShp" presStyleIdx="1" presStyleCnt="3"/>
      <dgm:spPr/>
    </dgm:pt>
    <dgm:pt modelId="{093FF619-6803-43D9-AEBC-CD9005750ED6}" type="pres">
      <dgm:prSet presAssocID="{61F993C2-146F-4DA0-B265-CCDC8E8B86F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D854DFB-2F82-45E1-8EC0-181B9F4722F3}" type="pres">
      <dgm:prSet presAssocID="{61F993C2-146F-4DA0-B265-CCDC8E8B86F6}" presName="spaceRect" presStyleCnt="0"/>
      <dgm:spPr/>
    </dgm:pt>
    <dgm:pt modelId="{8A512351-DF47-4545-A188-A80807025543}" type="pres">
      <dgm:prSet presAssocID="{61F993C2-146F-4DA0-B265-CCDC8E8B86F6}" presName="parTx" presStyleLbl="revTx" presStyleIdx="1" presStyleCnt="3">
        <dgm:presLayoutVars>
          <dgm:chMax val="0"/>
          <dgm:chPref val="0"/>
        </dgm:presLayoutVars>
      </dgm:prSet>
      <dgm:spPr/>
    </dgm:pt>
    <dgm:pt modelId="{BA37D70E-7FC4-4740-9A9F-5239B5D1E6EF}" type="pres">
      <dgm:prSet presAssocID="{CF6ABF17-63C2-446B-B42A-CB15FDB98640}" presName="sibTrans" presStyleCnt="0"/>
      <dgm:spPr/>
    </dgm:pt>
    <dgm:pt modelId="{F9131AD2-B4E8-46EA-BDE4-01250220422E}" type="pres">
      <dgm:prSet presAssocID="{04C3E259-566A-4FDB-99FD-D9601953B645}" presName="compNode" presStyleCnt="0"/>
      <dgm:spPr/>
    </dgm:pt>
    <dgm:pt modelId="{28043A48-D3F8-4A1A-9BCA-AD6A6B2E215B}" type="pres">
      <dgm:prSet presAssocID="{04C3E259-566A-4FDB-99FD-D9601953B645}" presName="bgRect" presStyleLbl="bgShp" presStyleIdx="2" presStyleCnt="3"/>
      <dgm:spPr/>
    </dgm:pt>
    <dgm:pt modelId="{6DD00941-B79B-403D-B7AB-C17BB3B01ECC}" type="pres">
      <dgm:prSet presAssocID="{04C3E259-566A-4FDB-99FD-D9601953B64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450ED89-260E-49B7-B84C-E5DFB72147EE}" type="pres">
      <dgm:prSet presAssocID="{04C3E259-566A-4FDB-99FD-D9601953B645}" presName="spaceRect" presStyleCnt="0"/>
      <dgm:spPr/>
    </dgm:pt>
    <dgm:pt modelId="{ADD269A8-2C5C-4A85-BB3B-8BE8B51FBDF8}" type="pres">
      <dgm:prSet presAssocID="{04C3E259-566A-4FDB-99FD-D9601953B64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B6E190A-FEC3-47AE-9887-7726F586AB09}" type="presOf" srcId="{04C3E259-566A-4FDB-99FD-D9601953B645}" destId="{ADD269A8-2C5C-4A85-BB3B-8BE8B51FBDF8}" srcOrd="0" destOrd="0" presId="urn:microsoft.com/office/officeart/2018/2/layout/IconVerticalSolidList"/>
    <dgm:cxn modelId="{83891E22-D445-4FC1-BF58-5441FFABB328}" srcId="{8F02EED1-0446-40D5-A57F-0A5A508D0F0E}" destId="{04C3E259-566A-4FDB-99FD-D9601953B645}" srcOrd="2" destOrd="0" parTransId="{03F9D8A9-49AE-490A-A15A-513A730866D4}" sibTransId="{182757BD-BAD4-4081-A519-973A90416BF9}"/>
    <dgm:cxn modelId="{FEE18633-5A9F-4095-BA73-8FF6F913E7AF}" type="presOf" srcId="{8F02EED1-0446-40D5-A57F-0A5A508D0F0E}" destId="{34E915FF-7497-4BAE-975A-38C34916258F}" srcOrd="0" destOrd="0" presId="urn:microsoft.com/office/officeart/2018/2/layout/IconVerticalSolidList"/>
    <dgm:cxn modelId="{1CAA2635-1671-473E-AB54-C580D641F025}" type="presOf" srcId="{61F993C2-146F-4DA0-B265-CCDC8E8B86F6}" destId="{8A512351-DF47-4545-A188-A80807025543}" srcOrd="0" destOrd="0" presId="urn:microsoft.com/office/officeart/2018/2/layout/IconVerticalSolidList"/>
    <dgm:cxn modelId="{2CD46858-D747-404B-B5C8-A8308EF366FB}" type="presOf" srcId="{254A5933-5376-425C-9CD7-2BDC89D32FD2}" destId="{084BE394-1931-400E-958B-3809F91EC315}" srcOrd="0" destOrd="0" presId="urn:microsoft.com/office/officeart/2018/2/layout/IconVerticalSolidList"/>
    <dgm:cxn modelId="{5A8A45CF-9C8F-4B95-AA31-CB45738497FD}" srcId="{8F02EED1-0446-40D5-A57F-0A5A508D0F0E}" destId="{61F993C2-146F-4DA0-B265-CCDC8E8B86F6}" srcOrd="1" destOrd="0" parTransId="{DDF3EB03-4115-4994-A572-5D7F7B8BDE06}" sibTransId="{CF6ABF17-63C2-446B-B42A-CB15FDB98640}"/>
    <dgm:cxn modelId="{8DCEDAD8-841D-4AA5-BD10-96EE8513F6D5}" srcId="{8F02EED1-0446-40D5-A57F-0A5A508D0F0E}" destId="{254A5933-5376-425C-9CD7-2BDC89D32FD2}" srcOrd="0" destOrd="0" parTransId="{8C60474D-EA00-4443-AA62-2DE1C9A35673}" sibTransId="{38F2BB4F-A3B9-484D-8351-1EA5C5DACF08}"/>
    <dgm:cxn modelId="{98F17A2D-F0A2-4F42-BEEA-B97E7D898753}" type="presParOf" srcId="{34E915FF-7497-4BAE-975A-38C34916258F}" destId="{BBB6F981-5ED6-4AD0-B75C-0E26B3764FA6}" srcOrd="0" destOrd="0" presId="urn:microsoft.com/office/officeart/2018/2/layout/IconVerticalSolidList"/>
    <dgm:cxn modelId="{1AB39EF6-CACC-4E02-A4F4-987725D01EFA}" type="presParOf" srcId="{BBB6F981-5ED6-4AD0-B75C-0E26B3764FA6}" destId="{B20162DA-9656-4566-90C7-EC61B5604CD8}" srcOrd="0" destOrd="0" presId="urn:microsoft.com/office/officeart/2018/2/layout/IconVerticalSolidList"/>
    <dgm:cxn modelId="{80A6F046-195B-4502-B2F2-3BB37F11B94A}" type="presParOf" srcId="{BBB6F981-5ED6-4AD0-B75C-0E26B3764FA6}" destId="{F01B5817-666C-4465-AB54-FC0B27133351}" srcOrd="1" destOrd="0" presId="urn:microsoft.com/office/officeart/2018/2/layout/IconVerticalSolidList"/>
    <dgm:cxn modelId="{B40941A3-C81A-4B74-9572-47852C11B437}" type="presParOf" srcId="{BBB6F981-5ED6-4AD0-B75C-0E26B3764FA6}" destId="{2F769535-ECE6-449B-8F41-7AFB7BC738AD}" srcOrd="2" destOrd="0" presId="urn:microsoft.com/office/officeart/2018/2/layout/IconVerticalSolidList"/>
    <dgm:cxn modelId="{96DB7ECB-BFDF-4958-8DA2-E313C02EF86A}" type="presParOf" srcId="{BBB6F981-5ED6-4AD0-B75C-0E26B3764FA6}" destId="{084BE394-1931-400E-958B-3809F91EC315}" srcOrd="3" destOrd="0" presId="urn:microsoft.com/office/officeart/2018/2/layout/IconVerticalSolidList"/>
    <dgm:cxn modelId="{F57F354A-DB11-4EED-BC87-651E5F058E15}" type="presParOf" srcId="{34E915FF-7497-4BAE-975A-38C34916258F}" destId="{3F28FADA-DB2E-4D53-993E-2272D88EFB56}" srcOrd="1" destOrd="0" presId="urn:microsoft.com/office/officeart/2018/2/layout/IconVerticalSolidList"/>
    <dgm:cxn modelId="{BF3F8A66-F8D2-494C-BC7E-42EDFD50E025}" type="presParOf" srcId="{34E915FF-7497-4BAE-975A-38C34916258F}" destId="{7862E6C4-4BF4-46AD-888F-706C8832DBC5}" srcOrd="2" destOrd="0" presId="urn:microsoft.com/office/officeart/2018/2/layout/IconVerticalSolidList"/>
    <dgm:cxn modelId="{E475B660-71F5-4329-B661-164B96795316}" type="presParOf" srcId="{7862E6C4-4BF4-46AD-888F-706C8832DBC5}" destId="{C307412E-24B4-46FD-8552-19CEDFA47CEF}" srcOrd="0" destOrd="0" presId="urn:microsoft.com/office/officeart/2018/2/layout/IconVerticalSolidList"/>
    <dgm:cxn modelId="{82E8C6F1-8DC3-47FC-A824-00DE46196568}" type="presParOf" srcId="{7862E6C4-4BF4-46AD-888F-706C8832DBC5}" destId="{093FF619-6803-43D9-AEBC-CD9005750ED6}" srcOrd="1" destOrd="0" presId="urn:microsoft.com/office/officeart/2018/2/layout/IconVerticalSolidList"/>
    <dgm:cxn modelId="{FEA9C694-BA51-479A-BBB2-E7E6CB91883A}" type="presParOf" srcId="{7862E6C4-4BF4-46AD-888F-706C8832DBC5}" destId="{AD854DFB-2F82-45E1-8EC0-181B9F4722F3}" srcOrd="2" destOrd="0" presId="urn:microsoft.com/office/officeart/2018/2/layout/IconVerticalSolidList"/>
    <dgm:cxn modelId="{03E63E6E-5AE2-4CAD-A4F9-A0AEEFB7B867}" type="presParOf" srcId="{7862E6C4-4BF4-46AD-888F-706C8832DBC5}" destId="{8A512351-DF47-4545-A188-A80807025543}" srcOrd="3" destOrd="0" presId="urn:microsoft.com/office/officeart/2018/2/layout/IconVerticalSolidList"/>
    <dgm:cxn modelId="{B642D4E1-5DCA-4D78-B9CE-8108B36F765D}" type="presParOf" srcId="{34E915FF-7497-4BAE-975A-38C34916258F}" destId="{BA37D70E-7FC4-4740-9A9F-5239B5D1E6EF}" srcOrd="3" destOrd="0" presId="urn:microsoft.com/office/officeart/2018/2/layout/IconVerticalSolidList"/>
    <dgm:cxn modelId="{95266BAB-F85C-4BE4-9FA7-CF4AC6D5ABEB}" type="presParOf" srcId="{34E915FF-7497-4BAE-975A-38C34916258F}" destId="{F9131AD2-B4E8-46EA-BDE4-01250220422E}" srcOrd="4" destOrd="0" presId="urn:microsoft.com/office/officeart/2018/2/layout/IconVerticalSolidList"/>
    <dgm:cxn modelId="{420807E5-5D85-4CF2-8A11-E49CE660DFCC}" type="presParOf" srcId="{F9131AD2-B4E8-46EA-BDE4-01250220422E}" destId="{28043A48-D3F8-4A1A-9BCA-AD6A6B2E215B}" srcOrd="0" destOrd="0" presId="urn:microsoft.com/office/officeart/2018/2/layout/IconVerticalSolidList"/>
    <dgm:cxn modelId="{E91B2B3F-0E61-4E44-8096-09D860EA7E5B}" type="presParOf" srcId="{F9131AD2-B4E8-46EA-BDE4-01250220422E}" destId="{6DD00941-B79B-403D-B7AB-C17BB3B01ECC}" srcOrd="1" destOrd="0" presId="urn:microsoft.com/office/officeart/2018/2/layout/IconVerticalSolidList"/>
    <dgm:cxn modelId="{01CEC882-84B3-4E53-874E-572FADD787FE}" type="presParOf" srcId="{F9131AD2-B4E8-46EA-BDE4-01250220422E}" destId="{9450ED89-260E-49B7-B84C-E5DFB72147EE}" srcOrd="2" destOrd="0" presId="urn:microsoft.com/office/officeart/2018/2/layout/IconVerticalSolidList"/>
    <dgm:cxn modelId="{5409119D-0780-45EF-B971-26D508EDE333}" type="presParOf" srcId="{F9131AD2-B4E8-46EA-BDE4-01250220422E}" destId="{ADD269A8-2C5C-4A85-BB3B-8BE8B51FBDF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0B9216-17C9-4247-A1EF-7C69E1F8175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C68BD75A-B02D-4E85-859A-C5CC6A23BFFB}">
      <dgm:prSet/>
      <dgm:spPr/>
      <dgm:t>
        <a:bodyPr/>
        <a:lstStyle/>
        <a:p>
          <a:r>
            <a:rPr lang="en-GB"/>
            <a:t>Entanglement: two or more qubits can be entangled to be in the same state.</a:t>
          </a:r>
          <a:endParaRPr lang="en-US"/>
        </a:p>
      </dgm:t>
    </dgm:pt>
    <dgm:pt modelId="{E0D851D5-A950-485F-971A-AFC0CEA366EA}" type="parTrans" cxnId="{617F54E6-BE2C-436C-BEEF-10D316531698}">
      <dgm:prSet/>
      <dgm:spPr/>
      <dgm:t>
        <a:bodyPr/>
        <a:lstStyle/>
        <a:p>
          <a:endParaRPr lang="en-US"/>
        </a:p>
      </dgm:t>
    </dgm:pt>
    <dgm:pt modelId="{B3225A13-4965-48B1-B096-12888C1FC17D}" type="sibTrans" cxnId="{617F54E6-BE2C-436C-BEEF-10D316531698}">
      <dgm:prSet/>
      <dgm:spPr/>
      <dgm:t>
        <a:bodyPr/>
        <a:lstStyle/>
        <a:p>
          <a:endParaRPr lang="en-US"/>
        </a:p>
      </dgm:t>
    </dgm:pt>
    <dgm:pt modelId="{516461D8-9A12-425A-8EAC-9C857AD9383A}">
      <dgm:prSet/>
      <dgm:spPr/>
      <dgm:t>
        <a:bodyPr/>
        <a:lstStyle/>
        <a:p>
          <a:r>
            <a:rPr lang="en-GB"/>
            <a:t>Superposition: qubits can exist in multiple states simultaneously.</a:t>
          </a:r>
          <a:endParaRPr lang="en-US"/>
        </a:p>
      </dgm:t>
    </dgm:pt>
    <dgm:pt modelId="{EEE3F9D4-79AF-4621-8C33-576EA64F853B}" type="parTrans" cxnId="{C3AFFE6A-9B63-470B-80ED-4691F2763010}">
      <dgm:prSet/>
      <dgm:spPr/>
      <dgm:t>
        <a:bodyPr/>
        <a:lstStyle/>
        <a:p>
          <a:endParaRPr lang="en-US"/>
        </a:p>
      </dgm:t>
    </dgm:pt>
    <dgm:pt modelId="{4A0C0A81-F97E-475F-AA72-A7DDAFF3BEF7}" type="sibTrans" cxnId="{C3AFFE6A-9B63-470B-80ED-4691F2763010}">
      <dgm:prSet/>
      <dgm:spPr/>
      <dgm:t>
        <a:bodyPr/>
        <a:lstStyle/>
        <a:p>
          <a:endParaRPr lang="en-US"/>
        </a:p>
      </dgm:t>
    </dgm:pt>
    <dgm:pt modelId="{79C3D6C4-EEA0-470F-8513-3085D9E18FA1}" type="pres">
      <dgm:prSet presAssocID="{950B9216-17C9-4247-A1EF-7C69E1F8175B}" presName="root" presStyleCnt="0">
        <dgm:presLayoutVars>
          <dgm:dir/>
          <dgm:resizeHandles val="exact"/>
        </dgm:presLayoutVars>
      </dgm:prSet>
      <dgm:spPr/>
    </dgm:pt>
    <dgm:pt modelId="{33C9D34D-9F8B-4CAD-9CE4-82ADA792945B}" type="pres">
      <dgm:prSet presAssocID="{C68BD75A-B02D-4E85-859A-C5CC6A23BFFB}" presName="compNode" presStyleCnt="0"/>
      <dgm:spPr/>
    </dgm:pt>
    <dgm:pt modelId="{C444838C-0763-46A6-BFDF-2C9622999165}" type="pres">
      <dgm:prSet presAssocID="{C68BD75A-B02D-4E85-859A-C5CC6A23BFFB}" presName="bgRect" presStyleLbl="bgShp" presStyleIdx="0" presStyleCnt="2"/>
      <dgm:spPr/>
    </dgm:pt>
    <dgm:pt modelId="{B926F381-88EE-431D-97D3-0B86FD192467}" type="pres">
      <dgm:prSet presAssocID="{C68BD75A-B02D-4E85-859A-C5CC6A23BFF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pe Knot with solid fill"/>
        </a:ext>
      </dgm:extLst>
    </dgm:pt>
    <dgm:pt modelId="{DDB355D8-6260-4A18-A641-90CA78FCAEA4}" type="pres">
      <dgm:prSet presAssocID="{C68BD75A-B02D-4E85-859A-C5CC6A23BFFB}" presName="spaceRect" presStyleCnt="0"/>
      <dgm:spPr/>
    </dgm:pt>
    <dgm:pt modelId="{99819097-0548-49E7-8916-A6FBE0FCFEC5}" type="pres">
      <dgm:prSet presAssocID="{C68BD75A-B02D-4E85-859A-C5CC6A23BFFB}" presName="parTx" presStyleLbl="revTx" presStyleIdx="0" presStyleCnt="2">
        <dgm:presLayoutVars>
          <dgm:chMax val="0"/>
          <dgm:chPref val="0"/>
        </dgm:presLayoutVars>
      </dgm:prSet>
      <dgm:spPr/>
    </dgm:pt>
    <dgm:pt modelId="{F85EA130-5FC7-482B-84DF-B9F2A2C36B37}" type="pres">
      <dgm:prSet presAssocID="{B3225A13-4965-48B1-B096-12888C1FC17D}" presName="sibTrans" presStyleCnt="0"/>
      <dgm:spPr/>
    </dgm:pt>
    <dgm:pt modelId="{DC563AA0-C32F-46FC-9C13-E278C58792E9}" type="pres">
      <dgm:prSet presAssocID="{516461D8-9A12-425A-8EAC-9C857AD9383A}" presName="compNode" presStyleCnt="0"/>
      <dgm:spPr/>
    </dgm:pt>
    <dgm:pt modelId="{DE440E45-9D99-483F-A5D3-298365738AAC}" type="pres">
      <dgm:prSet presAssocID="{516461D8-9A12-425A-8EAC-9C857AD9383A}" presName="bgRect" presStyleLbl="bgShp" presStyleIdx="1" presStyleCnt="2"/>
      <dgm:spPr/>
    </dgm:pt>
    <dgm:pt modelId="{67716629-185E-4C91-9596-9BA7404BC0F4}" type="pres">
      <dgm:prSet presAssocID="{516461D8-9A12-425A-8EAC-9C857AD9383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 with solid fill"/>
        </a:ext>
      </dgm:extLst>
    </dgm:pt>
    <dgm:pt modelId="{1E506098-0574-48C2-B6EB-0367B1AF8783}" type="pres">
      <dgm:prSet presAssocID="{516461D8-9A12-425A-8EAC-9C857AD9383A}" presName="spaceRect" presStyleCnt="0"/>
      <dgm:spPr/>
    </dgm:pt>
    <dgm:pt modelId="{61C322EB-7248-4AE8-8D6B-C204213F8C28}" type="pres">
      <dgm:prSet presAssocID="{516461D8-9A12-425A-8EAC-9C857AD9383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3AFFE6A-9B63-470B-80ED-4691F2763010}" srcId="{950B9216-17C9-4247-A1EF-7C69E1F8175B}" destId="{516461D8-9A12-425A-8EAC-9C857AD9383A}" srcOrd="1" destOrd="0" parTransId="{EEE3F9D4-79AF-4621-8C33-576EA64F853B}" sibTransId="{4A0C0A81-F97E-475F-AA72-A7DDAFF3BEF7}"/>
    <dgm:cxn modelId="{CCE1AB50-495E-417F-83A9-70AB7755E305}" type="presOf" srcId="{950B9216-17C9-4247-A1EF-7C69E1F8175B}" destId="{79C3D6C4-EEA0-470F-8513-3085D9E18FA1}" srcOrd="0" destOrd="0" presId="urn:microsoft.com/office/officeart/2018/2/layout/IconVerticalSolidList"/>
    <dgm:cxn modelId="{C3B2C87B-CD42-4216-A358-D33CA835B9CF}" type="presOf" srcId="{516461D8-9A12-425A-8EAC-9C857AD9383A}" destId="{61C322EB-7248-4AE8-8D6B-C204213F8C28}" srcOrd="0" destOrd="0" presId="urn:microsoft.com/office/officeart/2018/2/layout/IconVerticalSolidList"/>
    <dgm:cxn modelId="{617F54E6-BE2C-436C-BEEF-10D316531698}" srcId="{950B9216-17C9-4247-A1EF-7C69E1F8175B}" destId="{C68BD75A-B02D-4E85-859A-C5CC6A23BFFB}" srcOrd="0" destOrd="0" parTransId="{E0D851D5-A950-485F-971A-AFC0CEA366EA}" sibTransId="{B3225A13-4965-48B1-B096-12888C1FC17D}"/>
    <dgm:cxn modelId="{1B9254E8-71EC-4831-B9DB-FC321F2166D2}" type="presOf" srcId="{C68BD75A-B02D-4E85-859A-C5CC6A23BFFB}" destId="{99819097-0548-49E7-8916-A6FBE0FCFEC5}" srcOrd="0" destOrd="0" presId="urn:microsoft.com/office/officeart/2018/2/layout/IconVerticalSolidList"/>
    <dgm:cxn modelId="{B26CC41E-259F-4217-8B53-B94E4908793B}" type="presParOf" srcId="{79C3D6C4-EEA0-470F-8513-3085D9E18FA1}" destId="{33C9D34D-9F8B-4CAD-9CE4-82ADA792945B}" srcOrd="0" destOrd="0" presId="urn:microsoft.com/office/officeart/2018/2/layout/IconVerticalSolidList"/>
    <dgm:cxn modelId="{9AB8B593-25BB-402B-A496-9EC681B4F0C6}" type="presParOf" srcId="{33C9D34D-9F8B-4CAD-9CE4-82ADA792945B}" destId="{C444838C-0763-46A6-BFDF-2C9622999165}" srcOrd="0" destOrd="0" presId="urn:microsoft.com/office/officeart/2018/2/layout/IconVerticalSolidList"/>
    <dgm:cxn modelId="{9A20CA8F-EF49-4DF9-957E-C265EB244FAC}" type="presParOf" srcId="{33C9D34D-9F8B-4CAD-9CE4-82ADA792945B}" destId="{B926F381-88EE-431D-97D3-0B86FD192467}" srcOrd="1" destOrd="0" presId="urn:microsoft.com/office/officeart/2018/2/layout/IconVerticalSolidList"/>
    <dgm:cxn modelId="{EBF1BB17-F200-498F-A889-014637D708B0}" type="presParOf" srcId="{33C9D34D-9F8B-4CAD-9CE4-82ADA792945B}" destId="{DDB355D8-6260-4A18-A641-90CA78FCAEA4}" srcOrd="2" destOrd="0" presId="urn:microsoft.com/office/officeart/2018/2/layout/IconVerticalSolidList"/>
    <dgm:cxn modelId="{B0AC99C4-A532-4230-8D0C-C8EA3ABAE587}" type="presParOf" srcId="{33C9D34D-9F8B-4CAD-9CE4-82ADA792945B}" destId="{99819097-0548-49E7-8916-A6FBE0FCFEC5}" srcOrd="3" destOrd="0" presId="urn:microsoft.com/office/officeart/2018/2/layout/IconVerticalSolidList"/>
    <dgm:cxn modelId="{AA88F94D-2ADB-40B6-AB6D-5D251504307B}" type="presParOf" srcId="{79C3D6C4-EEA0-470F-8513-3085D9E18FA1}" destId="{F85EA130-5FC7-482B-84DF-B9F2A2C36B37}" srcOrd="1" destOrd="0" presId="urn:microsoft.com/office/officeart/2018/2/layout/IconVerticalSolidList"/>
    <dgm:cxn modelId="{78CB3404-5788-4B78-A9C7-2DB44B3EADFC}" type="presParOf" srcId="{79C3D6C4-EEA0-470F-8513-3085D9E18FA1}" destId="{DC563AA0-C32F-46FC-9C13-E278C58792E9}" srcOrd="2" destOrd="0" presId="urn:microsoft.com/office/officeart/2018/2/layout/IconVerticalSolidList"/>
    <dgm:cxn modelId="{4B2501F2-D25E-4C3F-A9C1-29F55BBFA9B3}" type="presParOf" srcId="{DC563AA0-C32F-46FC-9C13-E278C58792E9}" destId="{DE440E45-9D99-483F-A5D3-298365738AAC}" srcOrd="0" destOrd="0" presId="urn:microsoft.com/office/officeart/2018/2/layout/IconVerticalSolidList"/>
    <dgm:cxn modelId="{7591FD6C-F571-4131-AACC-508C019BB895}" type="presParOf" srcId="{DC563AA0-C32F-46FC-9C13-E278C58792E9}" destId="{67716629-185E-4C91-9596-9BA7404BC0F4}" srcOrd="1" destOrd="0" presId="urn:microsoft.com/office/officeart/2018/2/layout/IconVerticalSolidList"/>
    <dgm:cxn modelId="{883C863E-4667-476C-AD73-08DDCFBB589A}" type="presParOf" srcId="{DC563AA0-C32F-46FC-9C13-E278C58792E9}" destId="{1E506098-0574-48C2-B6EB-0367B1AF8783}" srcOrd="2" destOrd="0" presId="urn:microsoft.com/office/officeart/2018/2/layout/IconVerticalSolidList"/>
    <dgm:cxn modelId="{E7FFE4FE-01CD-4A57-A3C3-8EAFAF54AF7B}" type="presParOf" srcId="{DC563AA0-C32F-46FC-9C13-E278C58792E9}" destId="{61C322EB-7248-4AE8-8D6B-C204213F8C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DFF469-6FF4-4AB7-8E24-E8B08D68C6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0A49E90-7CAB-45A4-A4EB-47FFF0B4FA6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For each program input, we will have a probability distribution of outputs.</a:t>
          </a:r>
          <a:endParaRPr lang="en-US"/>
        </a:p>
      </dgm:t>
    </dgm:pt>
    <dgm:pt modelId="{0A24DC80-55D0-457E-801D-CBB7CB7F68B4}" type="parTrans" cxnId="{84FBBFE8-8404-46BF-87AE-DD05FAF666C6}">
      <dgm:prSet/>
      <dgm:spPr/>
      <dgm:t>
        <a:bodyPr/>
        <a:lstStyle/>
        <a:p>
          <a:endParaRPr lang="en-US"/>
        </a:p>
      </dgm:t>
    </dgm:pt>
    <dgm:pt modelId="{BB45206A-D9A5-4663-9257-0E55F8FB8C0B}" type="sibTrans" cxnId="{84FBBFE8-8404-46BF-87AE-DD05FAF666C6}">
      <dgm:prSet/>
      <dgm:spPr/>
      <dgm:t>
        <a:bodyPr/>
        <a:lstStyle/>
        <a:p>
          <a:endParaRPr lang="en-US"/>
        </a:p>
      </dgm:t>
    </dgm:pt>
    <dgm:pt modelId="{872919DB-DDE0-4C0C-8632-F8842075A6F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These outputs will be sampled by measuring.</a:t>
          </a:r>
          <a:endParaRPr lang="en-US"/>
        </a:p>
      </dgm:t>
    </dgm:pt>
    <dgm:pt modelId="{68B6FAAB-0D2E-4014-99B7-DAB4A45C11EC}" type="parTrans" cxnId="{CBD1EC21-674B-48B0-B93E-796526889DD0}">
      <dgm:prSet/>
      <dgm:spPr/>
      <dgm:t>
        <a:bodyPr/>
        <a:lstStyle/>
        <a:p>
          <a:endParaRPr lang="en-US"/>
        </a:p>
      </dgm:t>
    </dgm:pt>
    <dgm:pt modelId="{A34B4DAB-A680-41E8-8D9E-7BA3F95A23B9}" type="sibTrans" cxnId="{CBD1EC21-674B-48B0-B93E-796526889DD0}">
      <dgm:prSet/>
      <dgm:spPr/>
      <dgm:t>
        <a:bodyPr/>
        <a:lstStyle/>
        <a:p>
          <a:endParaRPr lang="en-US"/>
        </a:p>
      </dgm:t>
    </dgm:pt>
    <dgm:pt modelId="{765F551B-060F-4231-A037-42C8DF72670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However, in real quantum computers there is also noise.</a:t>
          </a:r>
          <a:endParaRPr lang="en-US"/>
        </a:p>
      </dgm:t>
    </dgm:pt>
    <dgm:pt modelId="{E27470DE-3CEF-42FE-AF90-A02DB99A5E75}" type="parTrans" cxnId="{2C5073D0-E2A3-4B79-B86F-7AE42F8FE0EC}">
      <dgm:prSet/>
      <dgm:spPr/>
      <dgm:t>
        <a:bodyPr/>
        <a:lstStyle/>
        <a:p>
          <a:endParaRPr lang="en-US"/>
        </a:p>
      </dgm:t>
    </dgm:pt>
    <dgm:pt modelId="{E51C6EAD-A67E-4444-A639-DB8F705A5468}" type="sibTrans" cxnId="{2C5073D0-E2A3-4B79-B86F-7AE42F8FE0EC}">
      <dgm:prSet/>
      <dgm:spPr/>
      <dgm:t>
        <a:bodyPr/>
        <a:lstStyle/>
        <a:p>
          <a:endParaRPr lang="en-US"/>
        </a:p>
      </dgm:t>
    </dgm:pt>
    <dgm:pt modelId="{7F0EF1B9-B2CD-4FF2-B1A6-26244595D3E4}" type="pres">
      <dgm:prSet presAssocID="{24DFF469-6FF4-4AB7-8E24-E8B08D68C677}" presName="root" presStyleCnt="0">
        <dgm:presLayoutVars>
          <dgm:dir/>
          <dgm:resizeHandles val="exact"/>
        </dgm:presLayoutVars>
      </dgm:prSet>
      <dgm:spPr/>
    </dgm:pt>
    <dgm:pt modelId="{4DC4E51B-9ED1-4D68-80FE-D690D29DC387}" type="pres">
      <dgm:prSet presAssocID="{B0A49E90-7CAB-45A4-A4EB-47FFF0B4FA68}" presName="compNode" presStyleCnt="0"/>
      <dgm:spPr/>
    </dgm:pt>
    <dgm:pt modelId="{5A00136F-557A-482D-8EA0-49A25DCCE15A}" type="pres">
      <dgm:prSet presAssocID="{B0A49E90-7CAB-45A4-A4EB-47FFF0B4FA68}" presName="bgRect" presStyleLbl="bgShp" presStyleIdx="0" presStyleCnt="3"/>
      <dgm:spPr/>
    </dgm:pt>
    <dgm:pt modelId="{12127EE4-8057-44EA-974B-1181A6C364CA}" type="pres">
      <dgm:prSet presAssocID="{B0A49E90-7CAB-45A4-A4EB-47FFF0B4FA6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22317714-9583-4C55-884E-5C56956F8D07}" type="pres">
      <dgm:prSet presAssocID="{B0A49E90-7CAB-45A4-A4EB-47FFF0B4FA68}" presName="spaceRect" presStyleCnt="0"/>
      <dgm:spPr/>
    </dgm:pt>
    <dgm:pt modelId="{F5BD5968-D10D-4A0E-BFB6-8DE8F86064BA}" type="pres">
      <dgm:prSet presAssocID="{B0A49E90-7CAB-45A4-A4EB-47FFF0B4FA68}" presName="parTx" presStyleLbl="revTx" presStyleIdx="0" presStyleCnt="3">
        <dgm:presLayoutVars>
          <dgm:chMax val="0"/>
          <dgm:chPref val="0"/>
        </dgm:presLayoutVars>
      </dgm:prSet>
      <dgm:spPr/>
    </dgm:pt>
    <dgm:pt modelId="{6D413341-273D-4D7C-813A-F34731893809}" type="pres">
      <dgm:prSet presAssocID="{BB45206A-D9A5-4663-9257-0E55F8FB8C0B}" presName="sibTrans" presStyleCnt="0"/>
      <dgm:spPr/>
    </dgm:pt>
    <dgm:pt modelId="{B19E72F1-699A-4E8D-8F77-4573A3C88D18}" type="pres">
      <dgm:prSet presAssocID="{872919DB-DDE0-4C0C-8632-F8842075A6FD}" presName="compNode" presStyleCnt="0"/>
      <dgm:spPr/>
    </dgm:pt>
    <dgm:pt modelId="{6B5D5F31-3A30-4915-BAD2-77A342054B5F}" type="pres">
      <dgm:prSet presAssocID="{872919DB-DDE0-4C0C-8632-F8842075A6FD}" presName="bgRect" presStyleLbl="bgShp" presStyleIdx="1" presStyleCnt="3"/>
      <dgm:spPr/>
    </dgm:pt>
    <dgm:pt modelId="{FCF96E9C-C8B5-4487-988C-0EEC20E6F2AE}" type="pres">
      <dgm:prSet presAssocID="{872919DB-DDE0-4C0C-8632-F8842075A6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EBCF15AC-F754-49C0-AC68-8C9D24F3FB77}" type="pres">
      <dgm:prSet presAssocID="{872919DB-DDE0-4C0C-8632-F8842075A6FD}" presName="spaceRect" presStyleCnt="0"/>
      <dgm:spPr/>
    </dgm:pt>
    <dgm:pt modelId="{EB9C684C-232F-4195-83AB-799E8D0C1CE9}" type="pres">
      <dgm:prSet presAssocID="{872919DB-DDE0-4C0C-8632-F8842075A6FD}" presName="parTx" presStyleLbl="revTx" presStyleIdx="1" presStyleCnt="3">
        <dgm:presLayoutVars>
          <dgm:chMax val="0"/>
          <dgm:chPref val="0"/>
        </dgm:presLayoutVars>
      </dgm:prSet>
      <dgm:spPr/>
    </dgm:pt>
    <dgm:pt modelId="{5BFAA26A-EB6B-47B7-854D-86A9386E5268}" type="pres">
      <dgm:prSet presAssocID="{A34B4DAB-A680-41E8-8D9E-7BA3F95A23B9}" presName="sibTrans" presStyleCnt="0"/>
      <dgm:spPr/>
    </dgm:pt>
    <dgm:pt modelId="{A80846F3-F73B-44F8-B1A9-178336785CB9}" type="pres">
      <dgm:prSet presAssocID="{765F551B-060F-4231-A037-42C8DF726706}" presName="compNode" presStyleCnt="0"/>
      <dgm:spPr/>
    </dgm:pt>
    <dgm:pt modelId="{82A6900D-036C-46F8-A615-B2CD92BCDEBC}" type="pres">
      <dgm:prSet presAssocID="{765F551B-060F-4231-A037-42C8DF726706}" presName="bgRect" presStyleLbl="bgShp" presStyleIdx="2" presStyleCnt="3"/>
      <dgm:spPr/>
    </dgm:pt>
    <dgm:pt modelId="{D4A56B05-E817-4B1F-96D2-00DB2A2D4D57}" type="pres">
      <dgm:prSet presAssocID="{765F551B-060F-4231-A037-42C8DF7267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B2274165-EA35-4C58-ABE3-AABC95970E8F}" type="pres">
      <dgm:prSet presAssocID="{765F551B-060F-4231-A037-42C8DF726706}" presName="spaceRect" presStyleCnt="0"/>
      <dgm:spPr/>
    </dgm:pt>
    <dgm:pt modelId="{C428A66D-6301-434F-A034-512868AC127F}" type="pres">
      <dgm:prSet presAssocID="{765F551B-060F-4231-A037-42C8DF72670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BD1EC21-674B-48B0-B93E-796526889DD0}" srcId="{24DFF469-6FF4-4AB7-8E24-E8B08D68C677}" destId="{872919DB-DDE0-4C0C-8632-F8842075A6FD}" srcOrd="1" destOrd="0" parTransId="{68B6FAAB-0D2E-4014-99B7-DAB4A45C11EC}" sibTransId="{A34B4DAB-A680-41E8-8D9E-7BA3F95A23B9}"/>
    <dgm:cxn modelId="{16A7DA5E-E424-40A2-9195-0D9CFBC89208}" type="presOf" srcId="{B0A49E90-7CAB-45A4-A4EB-47FFF0B4FA68}" destId="{F5BD5968-D10D-4A0E-BFB6-8DE8F86064BA}" srcOrd="0" destOrd="0" presId="urn:microsoft.com/office/officeart/2018/2/layout/IconVerticalSolidList"/>
    <dgm:cxn modelId="{90431B7F-2328-4C41-9416-24832F265B73}" type="presOf" srcId="{872919DB-DDE0-4C0C-8632-F8842075A6FD}" destId="{EB9C684C-232F-4195-83AB-799E8D0C1CE9}" srcOrd="0" destOrd="0" presId="urn:microsoft.com/office/officeart/2018/2/layout/IconVerticalSolidList"/>
    <dgm:cxn modelId="{61CD66A1-B871-4DC2-8423-15E7BD1E74C7}" type="presOf" srcId="{24DFF469-6FF4-4AB7-8E24-E8B08D68C677}" destId="{7F0EF1B9-B2CD-4FF2-B1A6-26244595D3E4}" srcOrd="0" destOrd="0" presId="urn:microsoft.com/office/officeart/2018/2/layout/IconVerticalSolidList"/>
    <dgm:cxn modelId="{0E18C6C7-EC0B-47D1-A2D3-68DDAD7DDE32}" type="presOf" srcId="{765F551B-060F-4231-A037-42C8DF726706}" destId="{C428A66D-6301-434F-A034-512868AC127F}" srcOrd="0" destOrd="0" presId="urn:microsoft.com/office/officeart/2018/2/layout/IconVerticalSolidList"/>
    <dgm:cxn modelId="{2C5073D0-E2A3-4B79-B86F-7AE42F8FE0EC}" srcId="{24DFF469-6FF4-4AB7-8E24-E8B08D68C677}" destId="{765F551B-060F-4231-A037-42C8DF726706}" srcOrd="2" destOrd="0" parTransId="{E27470DE-3CEF-42FE-AF90-A02DB99A5E75}" sibTransId="{E51C6EAD-A67E-4444-A639-DB8F705A5468}"/>
    <dgm:cxn modelId="{84FBBFE8-8404-46BF-87AE-DD05FAF666C6}" srcId="{24DFF469-6FF4-4AB7-8E24-E8B08D68C677}" destId="{B0A49E90-7CAB-45A4-A4EB-47FFF0B4FA68}" srcOrd="0" destOrd="0" parTransId="{0A24DC80-55D0-457E-801D-CBB7CB7F68B4}" sibTransId="{BB45206A-D9A5-4663-9257-0E55F8FB8C0B}"/>
    <dgm:cxn modelId="{806C2481-312F-4A01-89C7-3AA8D11AA7AF}" type="presParOf" srcId="{7F0EF1B9-B2CD-4FF2-B1A6-26244595D3E4}" destId="{4DC4E51B-9ED1-4D68-80FE-D690D29DC387}" srcOrd="0" destOrd="0" presId="urn:microsoft.com/office/officeart/2018/2/layout/IconVerticalSolidList"/>
    <dgm:cxn modelId="{4F4F5FFA-10EC-45F2-9EB3-44B58691807B}" type="presParOf" srcId="{4DC4E51B-9ED1-4D68-80FE-D690D29DC387}" destId="{5A00136F-557A-482D-8EA0-49A25DCCE15A}" srcOrd="0" destOrd="0" presId="urn:microsoft.com/office/officeart/2018/2/layout/IconVerticalSolidList"/>
    <dgm:cxn modelId="{8DBC3FAE-D7BF-4B28-86EA-F2533C0F0FFA}" type="presParOf" srcId="{4DC4E51B-9ED1-4D68-80FE-D690D29DC387}" destId="{12127EE4-8057-44EA-974B-1181A6C364CA}" srcOrd="1" destOrd="0" presId="urn:microsoft.com/office/officeart/2018/2/layout/IconVerticalSolidList"/>
    <dgm:cxn modelId="{69F94A4E-EEE2-47B1-99B0-DB478DF972B2}" type="presParOf" srcId="{4DC4E51B-9ED1-4D68-80FE-D690D29DC387}" destId="{22317714-9583-4C55-884E-5C56956F8D07}" srcOrd="2" destOrd="0" presId="urn:microsoft.com/office/officeart/2018/2/layout/IconVerticalSolidList"/>
    <dgm:cxn modelId="{EC7831EE-7E6B-4A85-85BE-2F32FEFD38E3}" type="presParOf" srcId="{4DC4E51B-9ED1-4D68-80FE-D690D29DC387}" destId="{F5BD5968-D10D-4A0E-BFB6-8DE8F86064BA}" srcOrd="3" destOrd="0" presId="urn:microsoft.com/office/officeart/2018/2/layout/IconVerticalSolidList"/>
    <dgm:cxn modelId="{DBD31A53-DDC6-4093-A5AB-FD6A06D31287}" type="presParOf" srcId="{7F0EF1B9-B2CD-4FF2-B1A6-26244595D3E4}" destId="{6D413341-273D-4D7C-813A-F34731893809}" srcOrd="1" destOrd="0" presId="urn:microsoft.com/office/officeart/2018/2/layout/IconVerticalSolidList"/>
    <dgm:cxn modelId="{230DF974-6A61-425D-B86D-94295D1781BA}" type="presParOf" srcId="{7F0EF1B9-B2CD-4FF2-B1A6-26244595D3E4}" destId="{B19E72F1-699A-4E8D-8F77-4573A3C88D18}" srcOrd="2" destOrd="0" presId="urn:microsoft.com/office/officeart/2018/2/layout/IconVerticalSolidList"/>
    <dgm:cxn modelId="{805C8B21-AB00-4082-963E-9647BB00BE0E}" type="presParOf" srcId="{B19E72F1-699A-4E8D-8F77-4573A3C88D18}" destId="{6B5D5F31-3A30-4915-BAD2-77A342054B5F}" srcOrd="0" destOrd="0" presId="urn:microsoft.com/office/officeart/2018/2/layout/IconVerticalSolidList"/>
    <dgm:cxn modelId="{871E34D4-B387-400C-80F9-1DBAAD7367C5}" type="presParOf" srcId="{B19E72F1-699A-4E8D-8F77-4573A3C88D18}" destId="{FCF96E9C-C8B5-4487-988C-0EEC20E6F2AE}" srcOrd="1" destOrd="0" presId="urn:microsoft.com/office/officeart/2018/2/layout/IconVerticalSolidList"/>
    <dgm:cxn modelId="{7E07E974-2CC8-49A4-8CA0-8000B19FC140}" type="presParOf" srcId="{B19E72F1-699A-4E8D-8F77-4573A3C88D18}" destId="{EBCF15AC-F754-49C0-AC68-8C9D24F3FB77}" srcOrd="2" destOrd="0" presId="urn:microsoft.com/office/officeart/2018/2/layout/IconVerticalSolidList"/>
    <dgm:cxn modelId="{AD3AB436-8A49-47BE-97B0-5368AB927DF5}" type="presParOf" srcId="{B19E72F1-699A-4E8D-8F77-4573A3C88D18}" destId="{EB9C684C-232F-4195-83AB-799E8D0C1CE9}" srcOrd="3" destOrd="0" presId="urn:microsoft.com/office/officeart/2018/2/layout/IconVerticalSolidList"/>
    <dgm:cxn modelId="{418EC554-6878-41C2-853E-C0B6453C3642}" type="presParOf" srcId="{7F0EF1B9-B2CD-4FF2-B1A6-26244595D3E4}" destId="{5BFAA26A-EB6B-47B7-854D-86A9386E5268}" srcOrd="3" destOrd="0" presId="urn:microsoft.com/office/officeart/2018/2/layout/IconVerticalSolidList"/>
    <dgm:cxn modelId="{E3D37B4D-66E3-4652-BE55-29D06348B836}" type="presParOf" srcId="{7F0EF1B9-B2CD-4FF2-B1A6-26244595D3E4}" destId="{A80846F3-F73B-44F8-B1A9-178336785CB9}" srcOrd="4" destOrd="0" presId="urn:microsoft.com/office/officeart/2018/2/layout/IconVerticalSolidList"/>
    <dgm:cxn modelId="{CC52689E-96BA-47FA-9B0B-9B82E817047B}" type="presParOf" srcId="{A80846F3-F73B-44F8-B1A9-178336785CB9}" destId="{82A6900D-036C-46F8-A615-B2CD92BCDEBC}" srcOrd="0" destOrd="0" presId="urn:microsoft.com/office/officeart/2018/2/layout/IconVerticalSolidList"/>
    <dgm:cxn modelId="{3CA36A7B-A97F-4349-82B5-80811265D076}" type="presParOf" srcId="{A80846F3-F73B-44F8-B1A9-178336785CB9}" destId="{D4A56B05-E817-4B1F-96D2-00DB2A2D4D57}" srcOrd="1" destOrd="0" presId="urn:microsoft.com/office/officeart/2018/2/layout/IconVerticalSolidList"/>
    <dgm:cxn modelId="{B9B0202B-A068-4F46-AB66-330D3354E3AB}" type="presParOf" srcId="{A80846F3-F73B-44F8-B1A9-178336785CB9}" destId="{B2274165-EA35-4C58-ABE3-AABC95970E8F}" srcOrd="2" destOrd="0" presId="urn:microsoft.com/office/officeart/2018/2/layout/IconVerticalSolidList"/>
    <dgm:cxn modelId="{AD347962-58AF-49FD-A924-AD4210E3A8DB}" type="presParOf" srcId="{A80846F3-F73B-44F8-B1A9-178336785CB9}" destId="{C428A66D-6301-434F-A034-512868AC127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72CB8A-80EF-452B-BFF7-3E466A656A6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85B76F-E281-4322-99C4-A212EBE7316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Current computers are NISQ (Noisy Intermediate Scale Quantum).</a:t>
          </a:r>
          <a:endParaRPr lang="en-US"/>
        </a:p>
      </dgm:t>
    </dgm:pt>
    <dgm:pt modelId="{53CF8FEE-6B33-464F-9FA7-721AF6FF489A}" type="parTrans" cxnId="{429AE0F3-C419-4AB7-BF65-1B5252D2FB41}">
      <dgm:prSet/>
      <dgm:spPr/>
      <dgm:t>
        <a:bodyPr/>
        <a:lstStyle/>
        <a:p>
          <a:endParaRPr lang="en-US"/>
        </a:p>
      </dgm:t>
    </dgm:pt>
    <dgm:pt modelId="{4674EE46-F830-4493-BBA2-B0EFBBB3A98F}" type="sibTrans" cxnId="{429AE0F3-C419-4AB7-BF65-1B5252D2FB41}">
      <dgm:prSet/>
      <dgm:spPr/>
      <dgm:t>
        <a:bodyPr/>
        <a:lstStyle/>
        <a:p>
          <a:endParaRPr lang="en-US"/>
        </a:p>
      </dgm:t>
    </dgm:pt>
    <dgm:pt modelId="{208095D2-2A4C-46FC-870E-5A9CD527BD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Errors/decoherence are an issue with current quantum computers.</a:t>
          </a:r>
        </a:p>
      </dgm:t>
    </dgm:pt>
    <dgm:pt modelId="{EA2D2CD5-AF03-4A35-9145-4488F8E96FDB}" type="parTrans" cxnId="{6EADBA8B-8B47-4746-A137-53005BAFFCB8}">
      <dgm:prSet/>
      <dgm:spPr/>
      <dgm:t>
        <a:bodyPr/>
        <a:lstStyle/>
        <a:p>
          <a:endParaRPr lang="en-US"/>
        </a:p>
      </dgm:t>
    </dgm:pt>
    <dgm:pt modelId="{78524B5B-D25C-456A-B510-C7F81C95AA04}" type="sibTrans" cxnId="{6EADBA8B-8B47-4746-A137-53005BAFFCB8}">
      <dgm:prSet/>
      <dgm:spPr/>
      <dgm:t>
        <a:bodyPr/>
        <a:lstStyle/>
        <a:p>
          <a:endParaRPr lang="en-US"/>
        </a:p>
      </dgm:t>
    </dgm:pt>
    <dgm:pt modelId="{E232E99D-DB3A-45F4-9E02-E465E60AB210}" type="pres">
      <dgm:prSet presAssocID="{C772CB8A-80EF-452B-BFF7-3E466A656A66}" presName="root" presStyleCnt="0">
        <dgm:presLayoutVars>
          <dgm:dir/>
          <dgm:resizeHandles val="exact"/>
        </dgm:presLayoutVars>
      </dgm:prSet>
      <dgm:spPr/>
    </dgm:pt>
    <dgm:pt modelId="{661A8FD6-3AA3-43A7-87E3-BCFE08F1460A}" type="pres">
      <dgm:prSet presAssocID="{9D85B76F-E281-4322-99C4-A212EBE7316B}" presName="compNode" presStyleCnt="0"/>
      <dgm:spPr/>
    </dgm:pt>
    <dgm:pt modelId="{35875584-B4E7-4310-BA88-7944B501CA08}" type="pres">
      <dgm:prSet presAssocID="{9D85B76F-E281-4322-99C4-A212EBE7316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86BD8A7D-20B2-4E83-8151-AE91E3CA8DCB}" type="pres">
      <dgm:prSet presAssocID="{9D85B76F-E281-4322-99C4-A212EBE7316B}" presName="spaceRect" presStyleCnt="0"/>
      <dgm:spPr/>
    </dgm:pt>
    <dgm:pt modelId="{00696214-F0C7-4844-9191-2A6E84B39E13}" type="pres">
      <dgm:prSet presAssocID="{9D85B76F-E281-4322-99C4-A212EBE7316B}" presName="textRect" presStyleLbl="revTx" presStyleIdx="0" presStyleCnt="2">
        <dgm:presLayoutVars>
          <dgm:chMax val="1"/>
          <dgm:chPref val="1"/>
        </dgm:presLayoutVars>
      </dgm:prSet>
      <dgm:spPr/>
    </dgm:pt>
    <dgm:pt modelId="{E22244BB-A75C-405D-87C8-1E83DF51A59C}" type="pres">
      <dgm:prSet presAssocID="{4674EE46-F830-4493-BBA2-B0EFBBB3A98F}" presName="sibTrans" presStyleCnt="0"/>
      <dgm:spPr/>
    </dgm:pt>
    <dgm:pt modelId="{4F397B42-6140-4033-97E8-CA3FBC5F01B9}" type="pres">
      <dgm:prSet presAssocID="{208095D2-2A4C-46FC-870E-5A9CD527BDFF}" presName="compNode" presStyleCnt="0"/>
      <dgm:spPr/>
    </dgm:pt>
    <dgm:pt modelId="{201B2A0D-A159-4269-A414-E369BD9ECA12}" type="pres">
      <dgm:prSet presAssocID="{208095D2-2A4C-46FC-870E-5A9CD527BDF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1A6A87B-6E70-4246-BCEA-6A81511DB937}" type="pres">
      <dgm:prSet presAssocID="{208095D2-2A4C-46FC-870E-5A9CD527BDFF}" presName="spaceRect" presStyleCnt="0"/>
      <dgm:spPr/>
    </dgm:pt>
    <dgm:pt modelId="{ACDCF0AB-682F-431F-B9FC-070A5CE4A9AF}" type="pres">
      <dgm:prSet presAssocID="{208095D2-2A4C-46FC-870E-5A9CD527BDF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018483A-8F58-4EAE-B2E5-C9C825C9318E}" type="presOf" srcId="{208095D2-2A4C-46FC-870E-5A9CD527BDFF}" destId="{ACDCF0AB-682F-431F-B9FC-070A5CE4A9AF}" srcOrd="0" destOrd="0" presId="urn:microsoft.com/office/officeart/2018/2/layout/IconLabelList"/>
    <dgm:cxn modelId="{498D693D-8128-462A-A1CF-CBA969E0DF29}" type="presOf" srcId="{C772CB8A-80EF-452B-BFF7-3E466A656A66}" destId="{E232E99D-DB3A-45F4-9E02-E465E60AB210}" srcOrd="0" destOrd="0" presId="urn:microsoft.com/office/officeart/2018/2/layout/IconLabelList"/>
    <dgm:cxn modelId="{6EADBA8B-8B47-4746-A137-53005BAFFCB8}" srcId="{C772CB8A-80EF-452B-BFF7-3E466A656A66}" destId="{208095D2-2A4C-46FC-870E-5A9CD527BDFF}" srcOrd="1" destOrd="0" parTransId="{EA2D2CD5-AF03-4A35-9145-4488F8E96FDB}" sibTransId="{78524B5B-D25C-456A-B510-C7F81C95AA04}"/>
    <dgm:cxn modelId="{DFA57ED3-8C4D-4347-886C-C3E6F965D3AB}" type="presOf" srcId="{9D85B76F-E281-4322-99C4-A212EBE7316B}" destId="{00696214-F0C7-4844-9191-2A6E84B39E13}" srcOrd="0" destOrd="0" presId="urn:microsoft.com/office/officeart/2018/2/layout/IconLabelList"/>
    <dgm:cxn modelId="{429AE0F3-C419-4AB7-BF65-1B5252D2FB41}" srcId="{C772CB8A-80EF-452B-BFF7-3E466A656A66}" destId="{9D85B76F-E281-4322-99C4-A212EBE7316B}" srcOrd="0" destOrd="0" parTransId="{53CF8FEE-6B33-464F-9FA7-721AF6FF489A}" sibTransId="{4674EE46-F830-4493-BBA2-B0EFBBB3A98F}"/>
    <dgm:cxn modelId="{49C2781E-56D8-4F78-95E7-478F53EA6304}" type="presParOf" srcId="{E232E99D-DB3A-45F4-9E02-E465E60AB210}" destId="{661A8FD6-3AA3-43A7-87E3-BCFE08F1460A}" srcOrd="0" destOrd="0" presId="urn:microsoft.com/office/officeart/2018/2/layout/IconLabelList"/>
    <dgm:cxn modelId="{54D33DC5-6E47-4E98-AABF-9A854E4CEC27}" type="presParOf" srcId="{661A8FD6-3AA3-43A7-87E3-BCFE08F1460A}" destId="{35875584-B4E7-4310-BA88-7944B501CA08}" srcOrd="0" destOrd="0" presId="urn:microsoft.com/office/officeart/2018/2/layout/IconLabelList"/>
    <dgm:cxn modelId="{2EEAD602-973B-4055-9E7A-FBBFBAAC99C1}" type="presParOf" srcId="{661A8FD6-3AA3-43A7-87E3-BCFE08F1460A}" destId="{86BD8A7D-20B2-4E83-8151-AE91E3CA8DCB}" srcOrd="1" destOrd="0" presId="urn:microsoft.com/office/officeart/2018/2/layout/IconLabelList"/>
    <dgm:cxn modelId="{7DFE6E08-C320-484E-B5BA-0F5DF7F3ECE3}" type="presParOf" srcId="{661A8FD6-3AA3-43A7-87E3-BCFE08F1460A}" destId="{00696214-F0C7-4844-9191-2A6E84B39E13}" srcOrd="2" destOrd="0" presId="urn:microsoft.com/office/officeart/2018/2/layout/IconLabelList"/>
    <dgm:cxn modelId="{8C94B927-E71C-4808-9D4E-FB092F6692C8}" type="presParOf" srcId="{E232E99D-DB3A-45F4-9E02-E465E60AB210}" destId="{E22244BB-A75C-405D-87C8-1E83DF51A59C}" srcOrd="1" destOrd="0" presId="urn:microsoft.com/office/officeart/2018/2/layout/IconLabelList"/>
    <dgm:cxn modelId="{31E29951-5633-478F-AD91-BAE4431ABE0A}" type="presParOf" srcId="{E232E99D-DB3A-45F4-9E02-E465E60AB210}" destId="{4F397B42-6140-4033-97E8-CA3FBC5F01B9}" srcOrd="2" destOrd="0" presId="urn:microsoft.com/office/officeart/2018/2/layout/IconLabelList"/>
    <dgm:cxn modelId="{0A54D97D-68DF-4E25-8E72-EA7913B38E32}" type="presParOf" srcId="{4F397B42-6140-4033-97E8-CA3FBC5F01B9}" destId="{201B2A0D-A159-4269-A414-E369BD9ECA12}" srcOrd="0" destOrd="0" presId="urn:microsoft.com/office/officeart/2018/2/layout/IconLabelList"/>
    <dgm:cxn modelId="{F3432900-4799-4611-A967-60E397707023}" type="presParOf" srcId="{4F397B42-6140-4033-97E8-CA3FBC5F01B9}" destId="{91A6A87B-6E70-4246-BCEA-6A81511DB937}" srcOrd="1" destOrd="0" presId="urn:microsoft.com/office/officeart/2018/2/layout/IconLabelList"/>
    <dgm:cxn modelId="{759471AE-A0AD-498A-BCA6-6CEFB06BC325}" type="presParOf" srcId="{4F397B42-6140-4033-97E8-CA3FBC5F01B9}" destId="{ACDCF0AB-682F-431F-B9FC-070A5CE4A9A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DEFC6C-555B-4675-9D08-A80101B7A72A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26D1336D-B040-4D4F-AED1-B6D9682C3063}">
      <dgm:prSet/>
      <dgm:spPr/>
      <dgm:t>
        <a:bodyPr/>
        <a:lstStyle/>
        <a:p>
          <a:r>
            <a:rPr lang="en-GB"/>
            <a:t>Qiskit</a:t>
          </a:r>
          <a:endParaRPr lang="en-US"/>
        </a:p>
      </dgm:t>
    </dgm:pt>
    <dgm:pt modelId="{F1B72C59-B716-463C-AC74-61E5A6E8603C}" type="parTrans" cxnId="{575AA9F4-1A83-4AF6-984E-7CA5AC24C171}">
      <dgm:prSet/>
      <dgm:spPr/>
      <dgm:t>
        <a:bodyPr/>
        <a:lstStyle/>
        <a:p>
          <a:endParaRPr lang="en-US"/>
        </a:p>
      </dgm:t>
    </dgm:pt>
    <dgm:pt modelId="{6C0DB87D-0002-4CB2-8722-409ADB70EE0D}" type="sibTrans" cxnId="{575AA9F4-1A83-4AF6-984E-7CA5AC24C171}">
      <dgm:prSet/>
      <dgm:spPr/>
      <dgm:t>
        <a:bodyPr/>
        <a:lstStyle/>
        <a:p>
          <a:endParaRPr lang="en-US"/>
        </a:p>
      </dgm:t>
    </dgm:pt>
    <dgm:pt modelId="{565A58C7-2C22-4610-B41A-B2425BF793F8}">
      <dgm:prSet/>
      <dgm:spPr/>
      <dgm:t>
        <a:bodyPr/>
        <a:lstStyle/>
        <a:p>
          <a:r>
            <a:rPr lang="en-GB"/>
            <a:t>Cirq</a:t>
          </a:r>
          <a:endParaRPr lang="en-US"/>
        </a:p>
      </dgm:t>
    </dgm:pt>
    <dgm:pt modelId="{F6EF921D-FDC9-474D-B68B-69AB2D6360F3}" type="parTrans" cxnId="{1FA7B5B7-CEB1-4F5A-A7B4-AF3930893803}">
      <dgm:prSet/>
      <dgm:spPr/>
      <dgm:t>
        <a:bodyPr/>
        <a:lstStyle/>
        <a:p>
          <a:endParaRPr lang="en-US"/>
        </a:p>
      </dgm:t>
    </dgm:pt>
    <dgm:pt modelId="{20CEA341-9F3C-4D30-ACDE-47AB14BCEC5B}" type="sibTrans" cxnId="{1FA7B5B7-CEB1-4F5A-A7B4-AF3930893803}">
      <dgm:prSet/>
      <dgm:spPr/>
      <dgm:t>
        <a:bodyPr/>
        <a:lstStyle/>
        <a:p>
          <a:endParaRPr lang="en-US"/>
        </a:p>
      </dgm:t>
    </dgm:pt>
    <dgm:pt modelId="{C778A79A-5262-40FD-8032-6B047F2655B1}">
      <dgm:prSet/>
      <dgm:spPr/>
      <dgm:t>
        <a:bodyPr/>
        <a:lstStyle/>
        <a:p>
          <a:r>
            <a:rPr lang="en-GB"/>
            <a:t>Q#</a:t>
          </a:r>
          <a:endParaRPr lang="en-US"/>
        </a:p>
      </dgm:t>
    </dgm:pt>
    <dgm:pt modelId="{6913C3B6-2B2A-4735-91C2-8D392103B7A4}" type="parTrans" cxnId="{99FF339A-D2A4-433F-83E1-D835E0B8D68F}">
      <dgm:prSet/>
      <dgm:spPr/>
      <dgm:t>
        <a:bodyPr/>
        <a:lstStyle/>
        <a:p>
          <a:endParaRPr lang="en-US"/>
        </a:p>
      </dgm:t>
    </dgm:pt>
    <dgm:pt modelId="{E13A2F65-66A6-47F3-BE92-8BADD28D769C}" type="sibTrans" cxnId="{99FF339A-D2A4-433F-83E1-D835E0B8D68F}">
      <dgm:prSet/>
      <dgm:spPr/>
      <dgm:t>
        <a:bodyPr/>
        <a:lstStyle/>
        <a:p>
          <a:endParaRPr lang="en-US"/>
        </a:p>
      </dgm:t>
    </dgm:pt>
    <dgm:pt modelId="{DEE8E821-6095-4967-9E1E-91B3C5F4AC3C}">
      <dgm:prSet/>
      <dgm:spPr/>
      <dgm:t>
        <a:bodyPr/>
        <a:lstStyle/>
        <a:p>
          <a:r>
            <a:rPr lang="en-GB"/>
            <a:t>Bracket</a:t>
          </a:r>
          <a:endParaRPr lang="en-US"/>
        </a:p>
      </dgm:t>
    </dgm:pt>
    <dgm:pt modelId="{D36EFC23-21E6-417C-808A-9E143F9EDA40}" type="parTrans" cxnId="{42D63733-B2A3-4E06-ACDE-30F03320F914}">
      <dgm:prSet/>
      <dgm:spPr/>
      <dgm:t>
        <a:bodyPr/>
        <a:lstStyle/>
        <a:p>
          <a:endParaRPr lang="en-US"/>
        </a:p>
      </dgm:t>
    </dgm:pt>
    <dgm:pt modelId="{CDECA8CC-B42D-4446-ABB5-8A39F61602E8}" type="sibTrans" cxnId="{42D63733-B2A3-4E06-ACDE-30F03320F914}">
      <dgm:prSet/>
      <dgm:spPr/>
      <dgm:t>
        <a:bodyPr/>
        <a:lstStyle/>
        <a:p>
          <a:endParaRPr lang="en-US"/>
        </a:p>
      </dgm:t>
    </dgm:pt>
    <dgm:pt modelId="{C4F32E69-48BD-4CB4-95BE-DF352844BCAA}">
      <dgm:prSet/>
      <dgm:spPr/>
      <dgm:t>
        <a:bodyPr/>
        <a:lstStyle/>
        <a:p>
          <a:r>
            <a:rPr lang="en-GB"/>
            <a:t>Pyquil</a:t>
          </a:r>
          <a:endParaRPr lang="en-US"/>
        </a:p>
      </dgm:t>
    </dgm:pt>
    <dgm:pt modelId="{698E2134-CB84-48D5-A9A8-E08825AA2EFA}" type="parTrans" cxnId="{495E8CAF-057A-46B4-B4D2-A85CEFF72FCC}">
      <dgm:prSet/>
      <dgm:spPr/>
      <dgm:t>
        <a:bodyPr/>
        <a:lstStyle/>
        <a:p>
          <a:endParaRPr lang="en-US"/>
        </a:p>
      </dgm:t>
    </dgm:pt>
    <dgm:pt modelId="{04A14A27-9A54-447D-B90F-E9BF9F9316C7}" type="sibTrans" cxnId="{495E8CAF-057A-46B4-B4D2-A85CEFF72FCC}">
      <dgm:prSet/>
      <dgm:spPr/>
      <dgm:t>
        <a:bodyPr/>
        <a:lstStyle/>
        <a:p>
          <a:endParaRPr lang="en-US"/>
        </a:p>
      </dgm:t>
    </dgm:pt>
    <dgm:pt modelId="{B7CEEFAF-F559-4D8B-9CFF-D047B546459E}" type="pres">
      <dgm:prSet presAssocID="{3FDEFC6C-555B-4675-9D08-A80101B7A72A}" presName="diagram" presStyleCnt="0">
        <dgm:presLayoutVars>
          <dgm:dir/>
          <dgm:resizeHandles val="exact"/>
        </dgm:presLayoutVars>
      </dgm:prSet>
      <dgm:spPr/>
    </dgm:pt>
    <dgm:pt modelId="{08B3A282-B867-4590-97F5-B62E4E69C90B}" type="pres">
      <dgm:prSet presAssocID="{26D1336D-B040-4D4F-AED1-B6D9682C3063}" presName="node" presStyleLbl="node1" presStyleIdx="0" presStyleCnt="5">
        <dgm:presLayoutVars>
          <dgm:bulletEnabled val="1"/>
        </dgm:presLayoutVars>
      </dgm:prSet>
      <dgm:spPr/>
    </dgm:pt>
    <dgm:pt modelId="{00D7BDD6-DF55-4B82-A693-EB50CBF9CEAA}" type="pres">
      <dgm:prSet presAssocID="{6C0DB87D-0002-4CB2-8722-409ADB70EE0D}" presName="sibTrans" presStyleCnt="0"/>
      <dgm:spPr/>
    </dgm:pt>
    <dgm:pt modelId="{A39ADF13-A231-4752-9281-B7601B6E337A}" type="pres">
      <dgm:prSet presAssocID="{565A58C7-2C22-4610-B41A-B2425BF793F8}" presName="node" presStyleLbl="node1" presStyleIdx="1" presStyleCnt="5">
        <dgm:presLayoutVars>
          <dgm:bulletEnabled val="1"/>
        </dgm:presLayoutVars>
      </dgm:prSet>
      <dgm:spPr/>
    </dgm:pt>
    <dgm:pt modelId="{E65E3AFD-FF84-4B2C-BD8D-62464AC45FFA}" type="pres">
      <dgm:prSet presAssocID="{20CEA341-9F3C-4D30-ACDE-47AB14BCEC5B}" presName="sibTrans" presStyleCnt="0"/>
      <dgm:spPr/>
    </dgm:pt>
    <dgm:pt modelId="{B7292B6C-6A7C-4C3B-AFB6-E163820F7CE0}" type="pres">
      <dgm:prSet presAssocID="{C778A79A-5262-40FD-8032-6B047F2655B1}" presName="node" presStyleLbl="node1" presStyleIdx="2" presStyleCnt="5">
        <dgm:presLayoutVars>
          <dgm:bulletEnabled val="1"/>
        </dgm:presLayoutVars>
      </dgm:prSet>
      <dgm:spPr/>
    </dgm:pt>
    <dgm:pt modelId="{3E9AAB9C-97B1-4406-9790-F6FD83251177}" type="pres">
      <dgm:prSet presAssocID="{E13A2F65-66A6-47F3-BE92-8BADD28D769C}" presName="sibTrans" presStyleCnt="0"/>
      <dgm:spPr/>
    </dgm:pt>
    <dgm:pt modelId="{3144DF85-FF34-46CB-9A89-6C2392404199}" type="pres">
      <dgm:prSet presAssocID="{DEE8E821-6095-4967-9E1E-91B3C5F4AC3C}" presName="node" presStyleLbl="node1" presStyleIdx="3" presStyleCnt="5">
        <dgm:presLayoutVars>
          <dgm:bulletEnabled val="1"/>
        </dgm:presLayoutVars>
      </dgm:prSet>
      <dgm:spPr/>
    </dgm:pt>
    <dgm:pt modelId="{3C86BF7E-FE21-48CD-B09F-791E24DCABEF}" type="pres">
      <dgm:prSet presAssocID="{CDECA8CC-B42D-4446-ABB5-8A39F61602E8}" presName="sibTrans" presStyleCnt="0"/>
      <dgm:spPr/>
    </dgm:pt>
    <dgm:pt modelId="{0CFA0890-1ACC-4599-A497-F35B1F25E775}" type="pres">
      <dgm:prSet presAssocID="{C4F32E69-48BD-4CB4-95BE-DF352844BCAA}" presName="node" presStyleLbl="node1" presStyleIdx="4" presStyleCnt="5">
        <dgm:presLayoutVars>
          <dgm:bulletEnabled val="1"/>
        </dgm:presLayoutVars>
      </dgm:prSet>
      <dgm:spPr/>
    </dgm:pt>
  </dgm:ptLst>
  <dgm:cxnLst>
    <dgm:cxn modelId="{42D63733-B2A3-4E06-ACDE-30F03320F914}" srcId="{3FDEFC6C-555B-4675-9D08-A80101B7A72A}" destId="{DEE8E821-6095-4967-9E1E-91B3C5F4AC3C}" srcOrd="3" destOrd="0" parTransId="{D36EFC23-21E6-417C-808A-9E143F9EDA40}" sibTransId="{CDECA8CC-B42D-4446-ABB5-8A39F61602E8}"/>
    <dgm:cxn modelId="{17186370-C607-4714-B4ED-2982EB7D7E1A}" type="presOf" srcId="{3FDEFC6C-555B-4675-9D08-A80101B7A72A}" destId="{B7CEEFAF-F559-4D8B-9CFF-D047B546459E}" srcOrd="0" destOrd="0" presId="urn:microsoft.com/office/officeart/2005/8/layout/default"/>
    <dgm:cxn modelId="{0AB5D379-C0D4-4E81-B312-CE79DE4244B0}" type="presOf" srcId="{C778A79A-5262-40FD-8032-6B047F2655B1}" destId="{B7292B6C-6A7C-4C3B-AFB6-E163820F7CE0}" srcOrd="0" destOrd="0" presId="urn:microsoft.com/office/officeart/2005/8/layout/default"/>
    <dgm:cxn modelId="{A9CD1594-4100-479A-8960-73E74A418FDE}" type="presOf" srcId="{C4F32E69-48BD-4CB4-95BE-DF352844BCAA}" destId="{0CFA0890-1ACC-4599-A497-F35B1F25E775}" srcOrd="0" destOrd="0" presId="urn:microsoft.com/office/officeart/2005/8/layout/default"/>
    <dgm:cxn modelId="{99FF339A-D2A4-433F-83E1-D835E0B8D68F}" srcId="{3FDEFC6C-555B-4675-9D08-A80101B7A72A}" destId="{C778A79A-5262-40FD-8032-6B047F2655B1}" srcOrd="2" destOrd="0" parTransId="{6913C3B6-2B2A-4735-91C2-8D392103B7A4}" sibTransId="{E13A2F65-66A6-47F3-BE92-8BADD28D769C}"/>
    <dgm:cxn modelId="{236866AF-58DE-4839-B84B-174888051C86}" type="presOf" srcId="{DEE8E821-6095-4967-9E1E-91B3C5F4AC3C}" destId="{3144DF85-FF34-46CB-9A89-6C2392404199}" srcOrd="0" destOrd="0" presId="urn:microsoft.com/office/officeart/2005/8/layout/default"/>
    <dgm:cxn modelId="{495E8CAF-057A-46B4-B4D2-A85CEFF72FCC}" srcId="{3FDEFC6C-555B-4675-9D08-A80101B7A72A}" destId="{C4F32E69-48BD-4CB4-95BE-DF352844BCAA}" srcOrd="4" destOrd="0" parTransId="{698E2134-CB84-48D5-A9A8-E08825AA2EFA}" sibTransId="{04A14A27-9A54-447D-B90F-E9BF9F9316C7}"/>
    <dgm:cxn modelId="{1FA7B5B7-CEB1-4F5A-A7B4-AF3930893803}" srcId="{3FDEFC6C-555B-4675-9D08-A80101B7A72A}" destId="{565A58C7-2C22-4610-B41A-B2425BF793F8}" srcOrd="1" destOrd="0" parTransId="{F6EF921D-FDC9-474D-B68B-69AB2D6360F3}" sibTransId="{20CEA341-9F3C-4D30-ACDE-47AB14BCEC5B}"/>
    <dgm:cxn modelId="{F9F8BCB9-F805-4185-90DB-8E1E97899B86}" type="presOf" srcId="{26D1336D-B040-4D4F-AED1-B6D9682C3063}" destId="{08B3A282-B867-4590-97F5-B62E4E69C90B}" srcOrd="0" destOrd="0" presId="urn:microsoft.com/office/officeart/2005/8/layout/default"/>
    <dgm:cxn modelId="{4896FECF-DF34-427E-991D-104EB0481E55}" type="presOf" srcId="{565A58C7-2C22-4610-B41A-B2425BF793F8}" destId="{A39ADF13-A231-4752-9281-B7601B6E337A}" srcOrd="0" destOrd="0" presId="urn:microsoft.com/office/officeart/2005/8/layout/default"/>
    <dgm:cxn modelId="{575AA9F4-1A83-4AF6-984E-7CA5AC24C171}" srcId="{3FDEFC6C-555B-4675-9D08-A80101B7A72A}" destId="{26D1336D-B040-4D4F-AED1-B6D9682C3063}" srcOrd="0" destOrd="0" parTransId="{F1B72C59-B716-463C-AC74-61E5A6E8603C}" sibTransId="{6C0DB87D-0002-4CB2-8722-409ADB70EE0D}"/>
    <dgm:cxn modelId="{F9E18995-4AE4-4F5F-AE4C-E21F7E91D64E}" type="presParOf" srcId="{B7CEEFAF-F559-4D8B-9CFF-D047B546459E}" destId="{08B3A282-B867-4590-97F5-B62E4E69C90B}" srcOrd="0" destOrd="0" presId="urn:microsoft.com/office/officeart/2005/8/layout/default"/>
    <dgm:cxn modelId="{176FCF8F-9988-415B-8F8C-2BD98223E585}" type="presParOf" srcId="{B7CEEFAF-F559-4D8B-9CFF-D047B546459E}" destId="{00D7BDD6-DF55-4B82-A693-EB50CBF9CEAA}" srcOrd="1" destOrd="0" presId="urn:microsoft.com/office/officeart/2005/8/layout/default"/>
    <dgm:cxn modelId="{7151F6A7-0991-4D69-9CEC-90F6E30AF1E9}" type="presParOf" srcId="{B7CEEFAF-F559-4D8B-9CFF-D047B546459E}" destId="{A39ADF13-A231-4752-9281-B7601B6E337A}" srcOrd="2" destOrd="0" presId="urn:microsoft.com/office/officeart/2005/8/layout/default"/>
    <dgm:cxn modelId="{84A8AEA8-7C35-47C2-A293-BC0E27D40B7C}" type="presParOf" srcId="{B7CEEFAF-F559-4D8B-9CFF-D047B546459E}" destId="{E65E3AFD-FF84-4B2C-BD8D-62464AC45FFA}" srcOrd="3" destOrd="0" presId="urn:microsoft.com/office/officeart/2005/8/layout/default"/>
    <dgm:cxn modelId="{8A53B3D8-FECA-4583-8B9C-D46B37F59241}" type="presParOf" srcId="{B7CEEFAF-F559-4D8B-9CFF-D047B546459E}" destId="{B7292B6C-6A7C-4C3B-AFB6-E163820F7CE0}" srcOrd="4" destOrd="0" presId="urn:microsoft.com/office/officeart/2005/8/layout/default"/>
    <dgm:cxn modelId="{27759C75-82A8-401B-97EB-4BAFDA66CF92}" type="presParOf" srcId="{B7CEEFAF-F559-4D8B-9CFF-D047B546459E}" destId="{3E9AAB9C-97B1-4406-9790-F6FD83251177}" srcOrd="5" destOrd="0" presId="urn:microsoft.com/office/officeart/2005/8/layout/default"/>
    <dgm:cxn modelId="{5ED7461F-1AEE-40D9-B293-E69F6D23FCDD}" type="presParOf" srcId="{B7CEEFAF-F559-4D8B-9CFF-D047B546459E}" destId="{3144DF85-FF34-46CB-9A89-6C2392404199}" srcOrd="6" destOrd="0" presId="urn:microsoft.com/office/officeart/2005/8/layout/default"/>
    <dgm:cxn modelId="{4CB4276D-C829-4548-86A7-DE3FD55CF3C6}" type="presParOf" srcId="{B7CEEFAF-F559-4D8B-9CFF-D047B546459E}" destId="{3C86BF7E-FE21-48CD-B09F-791E24DCABEF}" srcOrd="7" destOrd="0" presId="urn:microsoft.com/office/officeart/2005/8/layout/default"/>
    <dgm:cxn modelId="{1397F3A1-F62A-4826-B8DD-F735F550E6DA}" type="presParOf" srcId="{B7CEEFAF-F559-4D8B-9CFF-D047B546459E}" destId="{0CFA0890-1ACC-4599-A497-F35B1F25E77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136D82B-AA0D-465A-BD4F-4F6B48B97288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E8F0F8E-E124-4A2A-8131-E51386DD0FFB}">
      <dgm:prSet/>
      <dgm:spPr/>
      <dgm:t>
        <a:bodyPr/>
        <a:lstStyle/>
        <a:p>
          <a:r>
            <a:rPr lang="en-GB"/>
            <a:t>We will start with qubits</a:t>
          </a:r>
          <a:endParaRPr lang="en-US"/>
        </a:p>
      </dgm:t>
    </dgm:pt>
    <dgm:pt modelId="{4AA1F812-2FFB-440F-A35B-9BCB13C94C45}" type="parTrans" cxnId="{D994814A-5E95-4DAE-AD3B-428F4DAC94BF}">
      <dgm:prSet/>
      <dgm:spPr/>
      <dgm:t>
        <a:bodyPr/>
        <a:lstStyle/>
        <a:p>
          <a:endParaRPr lang="en-US"/>
        </a:p>
      </dgm:t>
    </dgm:pt>
    <dgm:pt modelId="{DFC9B2FA-9303-43C8-A9F7-14C078450990}" type="sibTrans" cxnId="{D994814A-5E95-4DAE-AD3B-428F4DAC94BF}">
      <dgm:prSet/>
      <dgm:spPr/>
      <dgm:t>
        <a:bodyPr/>
        <a:lstStyle/>
        <a:p>
          <a:endParaRPr lang="en-US"/>
        </a:p>
      </dgm:t>
    </dgm:pt>
    <dgm:pt modelId="{0D15DD50-5489-44BD-83B3-0959F2ABD20C}">
      <dgm:prSet/>
      <dgm:spPr/>
      <dgm:t>
        <a:bodyPr/>
        <a:lstStyle/>
        <a:p>
          <a:r>
            <a:rPr lang="en-GB"/>
            <a:t>We will apply different quantum gates to the qubits.</a:t>
          </a:r>
          <a:endParaRPr lang="en-US"/>
        </a:p>
      </dgm:t>
    </dgm:pt>
    <dgm:pt modelId="{8008916B-5987-43EF-AED8-37214A1D53AA}" type="parTrans" cxnId="{FF94A333-8004-4A52-9014-48142F8DEE0F}">
      <dgm:prSet/>
      <dgm:spPr/>
      <dgm:t>
        <a:bodyPr/>
        <a:lstStyle/>
        <a:p>
          <a:endParaRPr lang="en-US"/>
        </a:p>
      </dgm:t>
    </dgm:pt>
    <dgm:pt modelId="{73F60BF4-E99D-42DD-AF62-189FF445DCA7}" type="sibTrans" cxnId="{FF94A333-8004-4A52-9014-48142F8DEE0F}">
      <dgm:prSet/>
      <dgm:spPr/>
      <dgm:t>
        <a:bodyPr/>
        <a:lstStyle/>
        <a:p>
          <a:endParaRPr lang="en-US"/>
        </a:p>
      </dgm:t>
    </dgm:pt>
    <dgm:pt modelId="{E899E969-5870-4E97-BEEB-2891E73497F9}">
      <dgm:prSet/>
      <dgm:spPr/>
      <dgm:t>
        <a:bodyPr/>
        <a:lstStyle/>
        <a:p>
          <a:r>
            <a:rPr lang="en-GB"/>
            <a:t>We will connect the qubits to normal bits</a:t>
          </a:r>
          <a:endParaRPr lang="en-US"/>
        </a:p>
      </dgm:t>
    </dgm:pt>
    <dgm:pt modelId="{BD5BEB9E-CBC6-467D-B0DA-33FC96158BDC}" type="parTrans" cxnId="{C8EE5015-E161-4A39-94C4-D646F32F7701}">
      <dgm:prSet/>
      <dgm:spPr/>
      <dgm:t>
        <a:bodyPr/>
        <a:lstStyle/>
        <a:p>
          <a:endParaRPr lang="en-US"/>
        </a:p>
      </dgm:t>
    </dgm:pt>
    <dgm:pt modelId="{B7EC5D98-7AEC-402D-825A-9F1BFBD6F0D3}" type="sibTrans" cxnId="{C8EE5015-E161-4A39-94C4-D646F32F7701}">
      <dgm:prSet/>
      <dgm:spPr/>
      <dgm:t>
        <a:bodyPr/>
        <a:lstStyle/>
        <a:p>
          <a:endParaRPr lang="en-US"/>
        </a:p>
      </dgm:t>
    </dgm:pt>
    <dgm:pt modelId="{251F8C5F-A994-4616-B2D8-0D8181E6D63C}">
      <dgm:prSet/>
      <dgm:spPr/>
      <dgm:t>
        <a:bodyPr/>
        <a:lstStyle/>
        <a:p>
          <a:r>
            <a:rPr lang="en-GB"/>
            <a:t>The bits will have measurements of the qubits,</a:t>
          </a:r>
          <a:endParaRPr lang="en-US"/>
        </a:p>
      </dgm:t>
    </dgm:pt>
    <dgm:pt modelId="{00F7F47E-9913-4413-B9EB-7310700D8179}" type="parTrans" cxnId="{73FDFB3E-CB7D-4C42-B090-D1223207C823}">
      <dgm:prSet/>
      <dgm:spPr/>
      <dgm:t>
        <a:bodyPr/>
        <a:lstStyle/>
        <a:p>
          <a:endParaRPr lang="en-US"/>
        </a:p>
      </dgm:t>
    </dgm:pt>
    <dgm:pt modelId="{86241C6C-99BE-4F02-BC46-2CA5F39FC8D1}" type="sibTrans" cxnId="{73FDFB3E-CB7D-4C42-B090-D1223207C823}">
      <dgm:prSet/>
      <dgm:spPr/>
      <dgm:t>
        <a:bodyPr/>
        <a:lstStyle/>
        <a:p>
          <a:endParaRPr lang="en-US"/>
        </a:p>
      </dgm:t>
    </dgm:pt>
    <dgm:pt modelId="{0DAF1869-2A81-4072-94C5-8AA19DBECE62}" type="pres">
      <dgm:prSet presAssocID="{0136D82B-AA0D-465A-BD4F-4F6B48B97288}" presName="matrix" presStyleCnt="0">
        <dgm:presLayoutVars>
          <dgm:chMax val="1"/>
          <dgm:dir/>
          <dgm:resizeHandles val="exact"/>
        </dgm:presLayoutVars>
      </dgm:prSet>
      <dgm:spPr/>
    </dgm:pt>
    <dgm:pt modelId="{D1713788-DF5C-4049-BD1E-7634EDC9CFBB}" type="pres">
      <dgm:prSet presAssocID="{0136D82B-AA0D-465A-BD4F-4F6B48B97288}" presName="diamond" presStyleLbl="bgShp" presStyleIdx="0" presStyleCnt="1"/>
      <dgm:spPr/>
    </dgm:pt>
    <dgm:pt modelId="{2E9B1166-165F-42ED-9027-AA2F7B001718}" type="pres">
      <dgm:prSet presAssocID="{0136D82B-AA0D-465A-BD4F-4F6B48B97288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98328C0-E8F7-4357-980C-792AFF646537}" type="pres">
      <dgm:prSet presAssocID="{0136D82B-AA0D-465A-BD4F-4F6B48B97288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60925F1-84DA-4FDD-AE5C-56FFD1B6E472}" type="pres">
      <dgm:prSet presAssocID="{0136D82B-AA0D-465A-BD4F-4F6B48B97288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88779A0-6EEE-48E8-A978-DB0A28F32620}" type="pres">
      <dgm:prSet presAssocID="{0136D82B-AA0D-465A-BD4F-4F6B48B97288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8EE5015-E161-4A39-94C4-D646F32F7701}" srcId="{0136D82B-AA0D-465A-BD4F-4F6B48B97288}" destId="{E899E969-5870-4E97-BEEB-2891E73497F9}" srcOrd="2" destOrd="0" parTransId="{BD5BEB9E-CBC6-467D-B0DA-33FC96158BDC}" sibTransId="{B7EC5D98-7AEC-402D-825A-9F1BFBD6F0D3}"/>
    <dgm:cxn modelId="{A0773A26-BBB9-4B51-9053-41AE70BC7394}" type="presOf" srcId="{251F8C5F-A994-4616-B2D8-0D8181E6D63C}" destId="{D88779A0-6EEE-48E8-A978-DB0A28F32620}" srcOrd="0" destOrd="0" presId="urn:microsoft.com/office/officeart/2005/8/layout/matrix3"/>
    <dgm:cxn modelId="{FF94A333-8004-4A52-9014-48142F8DEE0F}" srcId="{0136D82B-AA0D-465A-BD4F-4F6B48B97288}" destId="{0D15DD50-5489-44BD-83B3-0959F2ABD20C}" srcOrd="1" destOrd="0" parTransId="{8008916B-5987-43EF-AED8-37214A1D53AA}" sibTransId="{73F60BF4-E99D-42DD-AF62-189FF445DCA7}"/>
    <dgm:cxn modelId="{C4146538-3553-40DA-B38D-8312352EE2AE}" type="presOf" srcId="{0D15DD50-5489-44BD-83B3-0959F2ABD20C}" destId="{298328C0-E8F7-4357-980C-792AFF646537}" srcOrd="0" destOrd="0" presId="urn:microsoft.com/office/officeart/2005/8/layout/matrix3"/>
    <dgm:cxn modelId="{73FDFB3E-CB7D-4C42-B090-D1223207C823}" srcId="{0136D82B-AA0D-465A-BD4F-4F6B48B97288}" destId="{251F8C5F-A994-4616-B2D8-0D8181E6D63C}" srcOrd="3" destOrd="0" parTransId="{00F7F47E-9913-4413-B9EB-7310700D8179}" sibTransId="{86241C6C-99BE-4F02-BC46-2CA5F39FC8D1}"/>
    <dgm:cxn modelId="{D994814A-5E95-4DAE-AD3B-428F4DAC94BF}" srcId="{0136D82B-AA0D-465A-BD4F-4F6B48B97288}" destId="{7E8F0F8E-E124-4A2A-8131-E51386DD0FFB}" srcOrd="0" destOrd="0" parTransId="{4AA1F812-2FFB-440F-A35B-9BCB13C94C45}" sibTransId="{DFC9B2FA-9303-43C8-A9F7-14C078450990}"/>
    <dgm:cxn modelId="{97C5854B-3C7C-4E82-AA4B-7B81FE85DC51}" type="presOf" srcId="{E899E969-5870-4E97-BEEB-2891E73497F9}" destId="{A60925F1-84DA-4FDD-AE5C-56FFD1B6E472}" srcOrd="0" destOrd="0" presId="urn:microsoft.com/office/officeart/2005/8/layout/matrix3"/>
    <dgm:cxn modelId="{7EFAC5AC-3D3A-43C0-BDE4-328B3674A87A}" type="presOf" srcId="{0136D82B-AA0D-465A-BD4F-4F6B48B97288}" destId="{0DAF1869-2A81-4072-94C5-8AA19DBECE62}" srcOrd="0" destOrd="0" presId="urn:microsoft.com/office/officeart/2005/8/layout/matrix3"/>
    <dgm:cxn modelId="{5011E2B8-5A87-4D97-9A8C-ADB213E5B1F7}" type="presOf" srcId="{7E8F0F8E-E124-4A2A-8131-E51386DD0FFB}" destId="{2E9B1166-165F-42ED-9027-AA2F7B001718}" srcOrd="0" destOrd="0" presId="urn:microsoft.com/office/officeart/2005/8/layout/matrix3"/>
    <dgm:cxn modelId="{6BA694E9-8F18-4900-8E23-000F0CC13888}" type="presParOf" srcId="{0DAF1869-2A81-4072-94C5-8AA19DBECE62}" destId="{D1713788-DF5C-4049-BD1E-7634EDC9CFBB}" srcOrd="0" destOrd="0" presId="urn:microsoft.com/office/officeart/2005/8/layout/matrix3"/>
    <dgm:cxn modelId="{EE9AC0FB-B5AD-4249-A90D-6189C6637A5C}" type="presParOf" srcId="{0DAF1869-2A81-4072-94C5-8AA19DBECE62}" destId="{2E9B1166-165F-42ED-9027-AA2F7B001718}" srcOrd="1" destOrd="0" presId="urn:microsoft.com/office/officeart/2005/8/layout/matrix3"/>
    <dgm:cxn modelId="{2D0ECDD2-2B50-48B0-8DA5-74A03BC52C46}" type="presParOf" srcId="{0DAF1869-2A81-4072-94C5-8AA19DBECE62}" destId="{298328C0-E8F7-4357-980C-792AFF646537}" srcOrd="2" destOrd="0" presId="urn:microsoft.com/office/officeart/2005/8/layout/matrix3"/>
    <dgm:cxn modelId="{D2585184-2CFA-4666-95EB-073E6BFD37C4}" type="presParOf" srcId="{0DAF1869-2A81-4072-94C5-8AA19DBECE62}" destId="{A60925F1-84DA-4FDD-AE5C-56FFD1B6E472}" srcOrd="3" destOrd="0" presId="urn:microsoft.com/office/officeart/2005/8/layout/matrix3"/>
    <dgm:cxn modelId="{5706C621-FA11-4596-ACD5-CFCD0CC58B18}" type="presParOf" srcId="{0DAF1869-2A81-4072-94C5-8AA19DBECE62}" destId="{D88779A0-6EEE-48E8-A978-DB0A28F3262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C2971A-DA00-462F-83C0-64E9C019D5D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6D0A6A-AAD8-4904-9650-83D903BE1473}">
      <dgm:prSet/>
      <dgm:spPr/>
      <dgm:t>
        <a:bodyPr/>
        <a:lstStyle/>
        <a:p>
          <a:r>
            <a:rPr lang="en-GB"/>
            <a:t>Making real quantum computers reliable</a:t>
          </a:r>
          <a:endParaRPr lang="en-US"/>
        </a:p>
      </dgm:t>
    </dgm:pt>
    <dgm:pt modelId="{F9FDFACA-67E4-4850-9B63-22231F5CAAA0}" type="parTrans" cxnId="{A9A84DF1-A734-44BB-8200-31BA604BB7FB}">
      <dgm:prSet/>
      <dgm:spPr/>
      <dgm:t>
        <a:bodyPr/>
        <a:lstStyle/>
        <a:p>
          <a:endParaRPr lang="en-US"/>
        </a:p>
      </dgm:t>
    </dgm:pt>
    <dgm:pt modelId="{6E9979B9-0E7D-4C7E-B55A-EC69A03436B5}" type="sibTrans" cxnId="{A9A84DF1-A734-44BB-8200-31BA604BB7F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D49AD78B-51F9-48D9-8893-F82E3DB245C8}">
      <dgm:prSet/>
      <dgm:spPr/>
      <dgm:t>
        <a:bodyPr/>
        <a:lstStyle/>
        <a:p>
          <a:r>
            <a:rPr lang="en-GB"/>
            <a:t>Testing quantum circuits</a:t>
          </a:r>
          <a:endParaRPr lang="en-US"/>
        </a:p>
      </dgm:t>
    </dgm:pt>
    <dgm:pt modelId="{A335DF55-2CB9-4C1E-B217-C899CAB1456C}" type="parTrans" cxnId="{D2C26330-A750-4664-827B-80FEEFAD2A0C}">
      <dgm:prSet/>
      <dgm:spPr/>
      <dgm:t>
        <a:bodyPr/>
        <a:lstStyle/>
        <a:p>
          <a:endParaRPr lang="en-US"/>
        </a:p>
      </dgm:t>
    </dgm:pt>
    <dgm:pt modelId="{EE8AD9AD-7E84-46B8-8603-CC80BB97DDF8}" type="sibTrans" cxnId="{D2C26330-A750-4664-827B-80FEEFAD2A0C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EA622CA-81D9-4251-897F-C3D714FCA790}">
      <dgm:prSet/>
      <dgm:spPr/>
      <dgm:t>
        <a:bodyPr/>
        <a:lstStyle/>
        <a:p>
          <a:r>
            <a:rPr lang="en-GB"/>
            <a:t>Finding more applications to quantum computing</a:t>
          </a:r>
          <a:endParaRPr lang="en-US"/>
        </a:p>
      </dgm:t>
    </dgm:pt>
    <dgm:pt modelId="{AF77E1EF-8465-4A56-BA97-7C9840E10513}" type="parTrans" cxnId="{80986559-681D-4B5E-9995-31A0977D015B}">
      <dgm:prSet/>
      <dgm:spPr/>
      <dgm:t>
        <a:bodyPr/>
        <a:lstStyle/>
        <a:p>
          <a:endParaRPr lang="en-US"/>
        </a:p>
      </dgm:t>
    </dgm:pt>
    <dgm:pt modelId="{09055634-8AE4-4C47-8098-0F327241A554}" type="sibTrans" cxnId="{80986559-681D-4B5E-9995-31A0977D015B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02B936A-EAE4-4A21-83EC-923D8F553FE0}">
      <dgm:prSet/>
      <dgm:spPr/>
      <dgm:t>
        <a:bodyPr/>
        <a:lstStyle/>
        <a:p>
          <a:r>
            <a:rPr lang="en-GB"/>
            <a:t>Democratising quantum computers</a:t>
          </a:r>
          <a:endParaRPr lang="en-US"/>
        </a:p>
      </dgm:t>
    </dgm:pt>
    <dgm:pt modelId="{5DDE56D5-C63B-418F-9F50-A00050E08359}" type="parTrans" cxnId="{23A5715D-B7D4-41E4-89B3-1074227BED56}">
      <dgm:prSet/>
      <dgm:spPr/>
      <dgm:t>
        <a:bodyPr/>
        <a:lstStyle/>
        <a:p>
          <a:endParaRPr lang="en-US"/>
        </a:p>
      </dgm:t>
    </dgm:pt>
    <dgm:pt modelId="{3D6F5EF5-2E3C-426A-B6E5-DB8B46BD9CD3}" type="sibTrans" cxnId="{23A5715D-B7D4-41E4-89B3-1074227BED56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1BEEF754-1DC0-4ED8-97E2-4C2A526B9BB8}" type="pres">
      <dgm:prSet presAssocID="{07C2971A-DA00-462F-83C0-64E9C019D5DC}" presName="Name0" presStyleCnt="0">
        <dgm:presLayoutVars>
          <dgm:animLvl val="lvl"/>
          <dgm:resizeHandles val="exact"/>
        </dgm:presLayoutVars>
      </dgm:prSet>
      <dgm:spPr/>
    </dgm:pt>
    <dgm:pt modelId="{A108946C-5659-4AD4-8E76-D71AAD2EFD19}" type="pres">
      <dgm:prSet presAssocID="{F66D0A6A-AAD8-4904-9650-83D903BE1473}" presName="compositeNode" presStyleCnt="0">
        <dgm:presLayoutVars>
          <dgm:bulletEnabled val="1"/>
        </dgm:presLayoutVars>
      </dgm:prSet>
      <dgm:spPr/>
    </dgm:pt>
    <dgm:pt modelId="{E0BB6612-E1FB-4961-9C04-2E88D491A3ED}" type="pres">
      <dgm:prSet presAssocID="{F66D0A6A-AAD8-4904-9650-83D903BE1473}" presName="bgRect" presStyleLbl="bgAccFollowNode1" presStyleIdx="0" presStyleCnt="4"/>
      <dgm:spPr/>
    </dgm:pt>
    <dgm:pt modelId="{A61A1D77-5FE3-4B6E-A13F-2B3365EABF27}" type="pres">
      <dgm:prSet presAssocID="{6E9979B9-0E7D-4C7E-B55A-EC69A03436B5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6209DDF7-6BE0-407E-AB47-FC1BB3E4DA48}" type="pres">
      <dgm:prSet presAssocID="{F66D0A6A-AAD8-4904-9650-83D903BE1473}" presName="bottomLine" presStyleLbl="alignNode1" presStyleIdx="1" presStyleCnt="8">
        <dgm:presLayoutVars/>
      </dgm:prSet>
      <dgm:spPr/>
    </dgm:pt>
    <dgm:pt modelId="{A99D0008-313A-4777-92F9-165369BA53A1}" type="pres">
      <dgm:prSet presAssocID="{F66D0A6A-AAD8-4904-9650-83D903BE1473}" presName="nodeText" presStyleLbl="bgAccFollowNode1" presStyleIdx="0" presStyleCnt="4">
        <dgm:presLayoutVars>
          <dgm:bulletEnabled val="1"/>
        </dgm:presLayoutVars>
      </dgm:prSet>
      <dgm:spPr/>
    </dgm:pt>
    <dgm:pt modelId="{B5FC2978-4C03-4CA6-9B69-65EB051F61B8}" type="pres">
      <dgm:prSet presAssocID="{6E9979B9-0E7D-4C7E-B55A-EC69A03436B5}" presName="sibTrans" presStyleCnt="0"/>
      <dgm:spPr/>
    </dgm:pt>
    <dgm:pt modelId="{059DD387-8041-49BD-B87C-EE98508E4405}" type="pres">
      <dgm:prSet presAssocID="{D49AD78B-51F9-48D9-8893-F82E3DB245C8}" presName="compositeNode" presStyleCnt="0">
        <dgm:presLayoutVars>
          <dgm:bulletEnabled val="1"/>
        </dgm:presLayoutVars>
      </dgm:prSet>
      <dgm:spPr/>
    </dgm:pt>
    <dgm:pt modelId="{F6058451-F49F-4C10-AB70-1DB637BED6E2}" type="pres">
      <dgm:prSet presAssocID="{D49AD78B-51F9-48D9-8893-F82E3DB245C8}" presName="bgRect" presStyleLbl="bgAccFollowNode1" presStyleIdx="1" presStyleCnt="4"/>
      <dgm:spPr/>
    </dgm:pt>
    <dgm:pt modelId="{DDAAC1DA-3DED-47DC-AD12-988CFFB81173}" type="pres">
      <dgm:prSet presAssocID="{EE8AD9AD-7E84-46B8-8603-CC80BB97DDF8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34D3A3F0-4FE8-455D-BC9C-546C7BE473B8}" type="pres">
      <dgm:prSet presAssocID="{D49AD78B-51F9-48D9-8893-F82E3DB245C8}" presName="bottomLine" presStyleLbl="alignNode1" presStyleIdx="3" presStyleCnt="8">
        <dgm:presLayoutVars/>
      </dgm:prSet>
      <dgm:spPr/>
    </dgm:pt>
    <dgm:pt modelId="{2BD52909-C5AC-4136-9395-12774721E4BB}" type="pres">
      <dgm:prSet presAssocID="{D49AD78B-51F9-48D9-8893-F82E3DB245C8}" presName="nodeText" presStyleLbl="bgAccFollowNode1" presStyleIdx="1" presStyleCnt="4">
        <dgm:presLayoutVars>
          <dgm:bulletEnabled val="1"/>
        </dgm:presLayoutVars>
      </dgm:prSet>
      <dgm:spPr/>
    </dgm:pt>
    <dgm:pt modelId="{D6F0C245-1353-4510-B7CA-5CE3A0D4EBDF}" type="pres">
      <dgm:prSet presAssocID="{EE8AD9AD-7E84-46B8-8603-CC80BB97DDF8}" presName="sibTrans" presStyleCnt="0"/>
      <dgm:spPr/>
    </dgm:pt>
    <dgm:pt modelId="{49570316-84AD-414D-A5C0-87F863E92E03}" type="pres">
      <dgm:prSet presAssocID="{DEA622CA-81D9-4251-897F-C3D714FCA790}" presName="compositeNode" presStyleCnt="0">
        <dgm:presLayoutVars>
          <dgm:bulletEnabled val="1"/>
        </dgm:presLayoutVars>
      </dgm:prSet>
      <dgm:spPr/>
    </dgm:pt>
    <dgm:pt modelId="{DBD28137-9915-4661-BD0B-A8A3675A1FDE}" type="pres">
      <dgm:prSet presAssocID="{DEA622CA-81D9-4251-897F-C3D714FCA790}" presName="bgRect" presStyleLbl="bgAccFollowNode1" presStyleIdx="2" presStyleCnt="4"/>
      <dgm:spPr/>
    </dgm:pt>
    <dgm:pt modelId="{E5DAA906-5308-433B-A936-C575DFA7B66C}" type="pres">
      <dgm:prSet presAssocID="{09055634-8AE4-4C47-8098-0F327241A554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F9981027-534E-4DA4-AB92-7DCD9E8E114F}" type="pres">
      <dgm:prSet presAssocID="{DEA622CA-81D9-4251-897F-C3D714FCA790}" presName="bottomLine" presStyleLbl="alignNode1" presStyleIdx="5" presStyleCnt="8">
        <dgm:presLayoutVars/>
      </dgm:prSet>
      <dgm:spPr/>
    </dgm:pt>
    <dgm:pt modelId="{C61ADFD2-6134-4C97-8369-9ADF9C7D23A8}" type="pres">
      <dgm:prSet presAssocID="{DEA622CA-81D9-4251-897F-C3D714FCA790}" presName="nodeText" presStyleLbl="bgAccFollowNode1" presStyleIdx="2" presStyleCnt="4">
        <dgm:presLayoutVars>
          <dgm:bulletEnabled val="1"/>
        </dgm:presLayoutVars>
      </dgm:prSet>
      <dgm:spPr/>
    </dgm:pt>
    <dgm:pt modelId="{21529B38-32A6-4C1D-9EF8-D8A0955E4305}" type="pres">
      <dgm:prSet presAssocID="{09055634-8AE4-4C47-8098-0F327241A554}" presName="sibTrans" presStyleCnt="0"/>
      <dgm:spPr/>
    </dgm:pt>
    <dgm:pt modelId="{74CEE509-D763-4A88-83EC-99AEDB87113D}" type="pres">
      <dgm:prSet presAssocID="{902B936A-EAE4-4A21-83EC-923D8F553FE0}" presName="compositeNode" presStyleCnt="0">
        <dgm:presLayoutVars>
          <dgm:bulletEnabled val="1"/>
        </dgm:presLayoutVars>
      </dgm:prSet>
      <dgm:spPr/>
    </dgm:pt>
    <dgm:pt modelId="{EED75630-06DD-4955-8925-100EB7687B48}" type="pres">
      <dgm:prSet presAssocID="{902B936A-EAE4-4A21-83EC-923D8F553FE0}" presName="bgRect" presStyleLbl="bgAccFollowNode1" presStyleIdx="3" presStyleCnt="4"/>
      <dgm:spPr/>
    </dgm:pt>
    <dgm:pt modelId="{3F5E1C09-FA0D-41EE-A86D-5A25CF5E89D0}" type="pres">
      <dgm:prSet presAssocID="{3D6F5EF5-2E3C-426A-B6E5-DB8B46BD9CD3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DD504D19-6B39-49F7-9F10-44E4168C9F67}" type="pres">
      <dgm:prSet presAssocID="{902B936A-EAE4-4A21-83EC-923D8F553FE0}" presName="bottomLine" presStyleLbl="alignNode1" presStyleIdx="7" presStyleCnt="8">
        <dgm:presLayoutVars/>
      </dgm:prSet>
      <dgm:spPr/>
    </dgm:pt>
    <dgm:pt modelId="{4351416C-034E-4FE0-820C-8630ACAFA958}" type="pres">
      <dgm:prSet presAssocID="{902B936A-EAE4-4A21-83EC-923D8F553FE0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EB1EEA02-3487-419C-97A4-FAFB02728AA3}" type="presOf" srcId="{F66D0A6A-AAD8-4904-9650-83D903BE1473}" destId="{A99D0008-313A-4777-92F9-165369BA53A1}" srcOrd="1" destOrd="0" presId="urn:microsoft.com/office/officeart/2016/7/layout/BasicLinearProcessNumbered"/>
    <dgm:cxn modelId="{DF236F06-D44D-4510-BAF2-5762DCCB92A3}" type="presOf" srcId="{902B936A-EAE4-4A21-83EC-923D8F553FE0}" destId="{EED75630-06DD-4955-8925-100EB7687B48}" srcOrd="0" destOrd="0" presId="urn:microsoft.com/office/officeart/2016/7/layout/BasicLinearProcessNumbered"/>
    <dgm:cxn modelId="{D5440107-08B9-4D97-8F38-A3F4D40BA99C}" type="presOf" srcId="{D49AD78B-51F9-48D9-8893-F82E3DB245C8}" destId="{F6058451-F49F-4C10-AB70-1DB637BED6E2}" srcOrd="0" destOrd="0" presId="urn:microsoft.com/office/officeart/2016/7/layout/BasicLinearProcessNumbered"/>
    <dgm:cxn modelId="{35FEF92D-9F85-44F1-BB3D-A02A6DF14DCA}" type="presOf" srcId="{F66D0A6A-AAD8-4904-9650-83D903BE1473}" destId="{E0BB6612-E1FB-4961-9C04-2E88D491A3ED}" srcOrd="0" destOrd="0" presId="urn:microsoft.com/office/officeart/2016/7/layout/BasicLinearProcessNumbered"/>
    <dgm:cxn modelId="{D2C26330-A750-4664-827B-80FEEFAD2A0C}" srcId="{07C2971A-DA00-462F-83C0-64E9C019D5DC}" destId="{D49AD78B-51F9-48D9-8893-F82E3DB245C8}" srcOrd="1" destOrd="0" parTransId="{A335DF55-2CB9-4C1E-B217-C899CAB1456C}" sibTransId="{EE8AD9AD-7E84-46B8-8603-CC80BB97DDF8}"/>
    <dgm:cxn modelId="{23A5715D-B7D4-41E4-89B3-1074227BED56}" srcId="{07C2971A-DA00-462F-83C0-64E9C019D5DC}" destId="{902B936A-EAE4-4A21-83EC-923D8F553FE0}" srcOrd="3" destOrd="0" parTransId="{5DDE56D5-C63B-418F-9F50-A00050E08359}" sibTransId="{3D6F5EF5-2E3C-426A-B6E5-DB8B46BD9CD3}"/>
    <dgm:cxn modelId="{91F5F04A-1FA1-471C-B211-BEB0CFC50051}" type="presOf" srcId="{D49AD78B-51F9-48D9-8893-F82E3DB245C8}" destId="{2BD52909-C5AC-4136-9395-12774721E4BB}" srcOrd="1" destOrd="0" presId="urn:microsoft.com/office/officeart/2016/7/layout/BasicLinearProcessNumbered"/>
    <dgm:cxn modelId="{5D0ECD76-F5A4-4D44-A6C6-523F4580DCBC}" type="presOf" srcId="{6E9979B9-0E7D-4C7E-B55A-EC69A03436B5}" destId="{A61A1D77-5FE3-4B6E-A13F-2B3365EABF27}" srcOrd="0" destOrd="0" presId="urn:microsoft.com/office/officeart/2016/7/layout/BasicLinearProcessNumbered"/>
    <dgm:cxn modelId="{80986559-681D-4B5E-9995-31A0977D015B}" srcId="{07C2971A-DA00-462F-83C0-64E9C019D5DC}" destId="{DEA622CA-81D9-4251-897F-C3D714FCA790}" srcOrd="2" destOrd="0" parTransId="{AF77E1EF-8465-4A56-BA97-7C9840E10513}" sibTransId="{09055634-8AE4-4C47-8098-0F327241A554}"/>
    <dgm:cxn modelId="{10F64C80-3F23-44F5-98B4-954A8F8FAD8C}" type="presOf" srcId="{902B936A-EAE4-4A21-83EC-923D8F553FE0}" destId="{4351416C-034E-4FE0-820C-8630ACAFA958}" srcOrd="1" destOrd="0" presId="urn:microsoft.com/office/officeart/2016/7/layout/BasicLinearProcessNumbered"/>
    <dgm:cxn modelId="{1D7F6884-2DFF-4D56-A9FD-A8F55E344484}" type="presOf" srcId="{EE8AD9AD-7E84-46B8-8603-CC80BB97DDF8}" destId="{DDAAC1DA-3DED-47DC-AD12-988CFFB81173}" srcOrd="0" destOrd="0" presId="urn:microsoft.com/office/officeart/2016/7/layout/BasicLinearProcessNumbered"/>
    <dgm:cxn modelId="{EFDDE78D-573C-41AF-980D-5C873BDA0717}" type="presOf" srcId="{3D6F5EF5-2E3C-426A-B6E5-DB8B46BD9CD3}" destId="{3F5E1C09-FA0D-41EE-A86D-5A25CF5E89D0}" srcOrd="0" destOrd="0" presId="urn:microsoft.com/office/officeart/2016/7/layout/BasicLinearProcessNumbered"/>
    <dgm:cxn modelId="{485B909E-2C57-4CBA-AF28-A6E36BCAACA4}" type="presOf" srcId="{07C2971A-DA00-462F-83C0-64E9C019D5DC}" destId="{1BEEF754-1DC0-4ED8-97E2-4C2A526B9BB8}" srcOrd="0" destOrd="0" presId="urn:microsoft.com/office/officeart/2016/7/layout/BasicLinearProcessNumbered"/>
    <dgm:cxn modelId="{1DE1D6A1-FDD0-405A-B326-4CE5713AA181}" type="presOf" srcId="{09055634-8AE4-4C47-8098-0F327241A554}" destId="{E5DAA906-5308-433B-A936-C575DFA7B66C}" srcOrd="0" destOrd="0" presId="urn:microsoft.com/office/officeart/2016/7/layout/BasicLinearProcessNumbered"/>
    <dgm:cxn modelId="{96B54EA6-9B55-49B5-9211-2CFDE64889D6}" type="presOf" srcId="{DEA622CA-81D9-4251-897F-C3D714FCA790}" destId="{C61ADFD2-6134-4C97-8369-9ADF9C7D23A8}" srcOrd="1" destOrd="0" presId="urn:microsoft.com/office/officeart/2016/7/layout/BasicLinearProcessNumbered"/>
    <dgm:cxn modelId="{3481A2DC-62DA-4564-8968-008C751D8A38}" type="presOf" srcId="{DEA622CA-81D9-4251-897F-C3D714FCA790}" destId="{DBD28137-9915-4661-BD0B-A8A3675A1FDE}" srcOrd="0" destOrd="0" presId="urn:microsoft.com/office/officeart/2016/7/layout/BasicLinearProcessNumbered"/>
    <dgm:cxn modelId="{A9A84DF1-A734-44BB-8200-31BA604BB7FB}" srcId="{07C2971A-DA00-462F-83C0-64E9C019D5DC}" destId="{F66D0A6A-AAD8-4904-9650-83D903BE1473}" srcOrd="0" destOrd="0" parTransId="{F9FDFACA-67E4-4850-9B63-22231F5CAAA0}" sibTransId="{6E9979B9-0E7D-4C7E-B55A-EC69A03436B5}"/>
    <dgm:cxn modelId="{99977820-0DD8-416E-A178-C95F5AFBA716}" type="presParOf" srcId="{1BEEF754-1DC0-4ED8-97E2-4C2A526B9BB8}" destId="{A108946C-5659-4AD4-8E76-D71AAD2EFD19}" srcOrd="0" destOrd="0" presId="urn:microsoft.com/office/officeart/2016/7/layout/BasicLinearProcessNumbered"/>
    <dgm:cxn modelId="{F28E586F-F37A-4C26-929A-7BB81C493508}" type="presParOf" srcId="{A108946C-5659-4AD4-8E76-D71AAD2EFD19}" destId="{E0BB6612-E1FB-4961-9C04-2E88D491A3ED}" srcOrd="0" destOrd="0" presId="urn:microsoft.com/office/officeart/2016/7/layout/BasicLinearProcessNumbered"/>
    <dgm:cxn modelId="{F388F8C5-4D17-4086-8CBE-C6347DAC64FF}" type="presParOf" srcId="{A108946C-5659-4AD4-8E76-D71AAD2EFD19}" destId="{A61A1D77-5FE3-4B6E-A13F-2B3365EABF27}" srcOrd="1" destOrd="0" presId="urn:microsoft.com/office/officeart/2016/7/layout/BasicLinearProcessNumbered"/>
    <dgm:cxn modelId="{88CDF8A5-468D-42F6-B482-652FDE8C173C}" type="presParOf" srcId="{A108946C-5659-4AD4-8E76-D71AAD2EFD19}" destId="{6209DDF7-6BE0-407E-AB47-FC1BB3E4DA48}" srcOrd="2" destOrd="0" presId="urn:microsoft.com/office/officeart/2016/7/layout/BasicLinearProcessNumbered"/>
    <dgm:cxn modelId="{3497526B-3A7B-41CC-8D89-AD7D699CA1E8}" type="presParOf" srcId="{A108946C-5659-4AD4-8E76-D71AAD2EFD19}" destId="{A99D0008-313A-4777-92F9-165369BA53A1}" srcOrd="3" destOrd="0" presId="urn:microsoft.com/office/officeart/2016/7/layout/BasicLinearProcessNumbered"/>
    <dgm:cxn modelId="{CD724A41-40FE-40F6-B816-DEDF6BFAF9D2}" type="presParOf" srcId="{1BEEF754-1DC0-4ED8-97E2-4C2A526B9BB8}" destId="{B5FC2978-4C03-4CA6-9B69-65EB051F61B8}" srcOrd="1" destOrd="0" presId="urn:microsoft.com/office/officeart/2016/7/layout/BasicLinearProcessNumbered"/>
    <dgm:cxn modelId="{47C30565-BEE8-43FF-81E9-A96DA22DBF5C}" type="presParOf" srcId="{1BEEF754-1DC0-4ED8-97E2-4C2A526B9BB8}" destId="{059DD387-8041-49BD-B87C-EE98508E4405}" srcOrd="2" destOrd="0" presId="urn:microsoft.com/office/officeart/2016/7/layout/BasicLinearProcessNumbered"/>
    <dgm:cxn modelId="{71AEDB5D-7904-4B73-9284-6B2301A29AD0}" type="presParOf" srcId="{059DD387-8041-49BD-B87C-EE98508E4405}" destId="{F6058451-F49F-4C10-AB70-1DB637BED6E2}" srcOrd="0" destOrd="0" presId="urn:microsoft.com/office/officeart/2016/7/layout/BasicLinearProcessNumbered"/>
    <dgm:cxn modelId="{B3373461-1AF4-408C-AD30-64C7624F23B7}" type="presParOf" srcId="{059DD387-8041-49BD-B87C-EE98508E4405}" destId="{DDAAC1DA-3DED-47DC-AD12-988CFFB81173}" srcOrd="1" destOrd="0" presId="urn:microsoft.com/office/officeart/2016/7/layout/BasicLinearProcessNumbered"/>
    <dgm:cxn modelId="{FC397137-0CAD-4D84-A673-40E574161951}" type="presParOf" srcId="{059DD387-8041-49BD-B87C-EE98508E4405}" destId="{34D3A3F0-4FE8-455D-BC9C-546C7BE473B8}" srcOrd="2" destOrd="0" presId="urn:microsoft.com/office/officeart/2016/7/layout/BasicLinearProcessNumbered"/>
    <dgm:cxn modelId="{FE301B3D-BF1F-43FB-92D8-4141FC2EDC71}" type="presParOf" srcId="{059DD387-8041-49BD-B87C-EE98508E4405}" destId="{2BD52909-C5AC-4136-9395-12774721E4BB}" srcOrd="3" destOrd="0" presId="urn:microsoft.com/office/officeart/2016/7/layout/BasicLinearProcessNumbered"/>
    <dgm:cxn modelId="{39C3CCF4-2B7E-4644-A7A2-A6AAB98C40A2}" type="presParOf" srcId="{1BEEF754-1DC0-4ED8-97E2-4C2A526B9BB8}" destId="{D6F0C245-1353-4510-B7CA-5CE3A0D4EBDF}" srcOrd="3" destOrd="0" presId="urn:microsoft.com/office/officeart/2016/7/layout/BasicLinearProcessNumbered"/>
    <dgm:cxn modelId="{FD2DC92D-C027-40E3-BB88-8AEC23BAB091}" type="presParOf" srcId="{1BEEF754-1DC0-4ED8-97E2-4C2A526B9BB8}" destId="{49570316-84AD-414D-A5C0-87F863E92E03}" srcOrd="4" destOrd="0" presId="urn:microsoft.com/office/officeart/2016/7/layout/BasicLinearProcessNumbered"/>
    <dgm:cxn modelId="{D42CD6ED-7310-4DE2-9AA8-F31127B90063}" type="presParOf" srcId="{49570316-84AD-414D-A5C0-87F863E92E03}" destId="{DBD28137-9915-4661-BD0B-A8A3675A1FDE}" srcOrd="0" destOrd="0" presId="urn:microsoft.com/office/officeart/2016/7/layout/BasicLinearProcessNumbered"/>
    <dgm:cxn modelId="{603E3AA5-4F8F-4223-B145-78A26D9D6CB4}" type="presParOf" srcId="{49570316-84AD-414D-A5C0-87F863E92E03}" destId="{E5DAA906-5308-433B-A936-C575DFA7B66C}" srcOrd="1" destOrd="0" presId="urn:microsoft.com/office/officeart/2016/7/layout/BasicLinearProcessNumbered"/>
    <dgm:cxn modelId="{9FEACFFB-3D60-4694-BC90-C036A25A698A}" type="presParOf" srcId="{49570316-84AD-414D-A5C0-87F863E92E03}" destId="{F9981027-534E-4DA4-AB92-7DCD9E8E114F}" srcOrd="2" destOrd="0" presId="urn:microsoft.com/office/officeart/2016/7/layout/BasicLinearProcessNumbered"/>
    <dgm:cxn modelId="{36214277-A8C2-42E1-BC03-E22EE2EA1728}" type="presParOf" srcId="{49570316-84AD-414D-A5C0-87F863E92E03}" destId="{C61ADFD2-6134-4C97-8369-9ADF9C7D23A8}" srcOrd="3" destOrd="0" presId="urn:microsoft.com/office/officeart/2016/7/layout/BasicLinearProcessNumbered"/>
    <dgm:cxn modelId="{0CF2B9C7-4F95-405D-9936-CE0C89794BDE}" type="presParOf" srcId="{1BEEF754-1DC0-4ED8-97E2-4C2A526B9BB8}" destId="{21529B38-32A6-4C1D-9EF8-D8A0955E4305}" srcOrd="5" destOrd="0" presId="urn:microsoft.com/office/officeart/2016/7/layout/BasicLinearProcessNumbered"/>
    <dgm:cxn modelId="{1930C065-EBDB-48FA-B24A-0FD82F4F0671}" type="presParOf" srcId="{1BEEF754-1DC0-4ED8-97E2-4C2A526B9BB8}" destId="{74CEE509-D763-4A88-83EC-99AEDB87113D}" srcOrd="6" destOrd="0" presId="urn:microsoft.com/office/officeart/2016/7/layout/BasicLinearProcessNumbered"/>
    <dgm:cxn modelId="{9824D135-34ED-4DB3-B4B8-CC9615A6F6C2}" type="presParOf" srcId="{74CEE509-D763-4A88-83EC-99AEDB87113D}" destId="{EED75630-06DD-4955-8925-100EB7687B48}" srcOrd="0" destOrd="0" presId="urn:microsoft.com/office/officeart/2016/7/layout/BasicLinearProcessNumbered"/>
    <dgm:cxn modelId="{DF7A1E70-9F25-4B10-B9A8-EFEA6BEEC764}" type="presParOf" srcId="{74CEE509-D763-4A88-83EC-99AEDB87113D}" destId="{3F5E1C09-FA0D-41EE-A86D-5A25CF5E89D0}" srcOrd="1" destOrd="0" presId="urn:microsoft.com/office/officeart/2016/7/layout/BasicLinearProcessNumbered"/>
    <dgm:cxn modelId="{623BBAC2-F724-4D88-AF83-6FDC7EA871A8}" type="presParOf" srcId="{74CEE509-D763-4A88-83EC-99AEDB87113D}" destId="{DD504D19-6B39-49F7-9F10-44E4168C9F67}" srcOrd="2" destOrd="0" presId="urn:microsoft.com/office/officeart/2016/7/layout/BasicLinearProcessNumbered"/>
    <dgm:cxn modelId="{554828AF-297B-4296-ACB6-137ADA644642}" type="presParOf" srcId="{74CEE509-D763-4A88-83EC-99AEDB87113D}" destId="{4351416C-034E-4FE0-820C-8630ACAFA958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837E5A-7800-4C74-A053-150AAE514A8F}">
      <dsp:nvSpPr>
        <dsp:cNvPr id="0" name=""/>
        <dsp:cNvSpPr/>
      </dsp:nvSpPr>
      <dsp:spPr>
        <a:xfrm>
          <a:off x="210785" y="273818"/>
          <a:ext cx="1335114" cy="133511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2ECF9D-E4D7-408B-838F-8E43FCBAEF9A}">
      <dsp:nvSpPr>
        <dsp:cNvPr id="0" name=""/>
        <dsp:cNvSpPr/>
      </dsp:nvSpPr>
      <dsp:spPr>
        <a:xfrm>
          <a:off x="491159" y="554192"/>
          <a:ext cx="774366" cy="7743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DDBD0D-6826-4E8C-80BE-D0F4EE23C201}">
      <dsp:nvSpPr>
        <dsp:cNvPr id="0" name=""/>
        <dsp:cNvSpPr/>
      </dsp:nvSpPr>
      <dsp:spPr>
        <a:xfrm>
          <a:off x="1831996" y="273818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A program is a set of instructions for a computer.</a:t>
          </a:r>
          <a:endParaRPr lang="en-US" sz="2400" kern="1200"/>
        </a:p>
      </dsp:txBody>
      <dsp:txXfrm>
        <a:off x="1831996" y="273818"/>
        <a:ext cx="3147056" cy="1335114"/>
      </dsp:txXfrm>
    </dsp:sp>
    <dsp:sp modelId="{6F21DE67-46E4-4CC1-A194-F505677466F6}">
      <dsp:nvSpPr>
        <dsp:cNvPr id="0" name=""/>
        <dsp:cNvSpPr/>
      </dsp:nvSpPr>
      <dsp:spPr>
        <a:xfrm>
          <a:off x="5527403" y="273818"/>
          <a:ext cx="1335114" cy="133511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944C14-443C-41B7-8FED-E9A135B49194}">
      <dsp:nvSpPr>
        <dsp:cNvPr id="0" name=""/>
        <dsp:cNvSpPr/>
      </dsp:nvSpPr>
      <dsp:spPr>
        <a:xfrm>
          <a:off x="5807777" y="554192"/>
          <a:ext cx="774366" cy="7743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E1868-6E92-4F19-BC7D-E3FD027E84C5}">
      <dsp:nvSpPr>
        <dsp:cNvPr id="0" name=""/>
        <dsp:cNvSpPr/>
      </dsp:nvSpPr>
      <dsp:spPr>
        <a:xfrm>
          <a:off x="7148614" y="273818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CPU programs normally have an input/output.</a:t>
          </a:r>
          <a:endParaRPr lang="en-US" sz="2400" kern="1200" dirty="0"/>
        </a:p>
      </dsp:txBody>
      <dsp:txXfrm>
        <a:off x="7148614" y="273818"/>
        <a:ext cx="3147056" cy="1335114"/>
      </dsp:txXfrm>
    </dsp:sp>
    <dsp:sp modelId="{3A43CBF3-503C-4BF3-9DAF-1BC6B4C7F0B5}">
      <dsp:nvSpPr>
        <dsp:cNvPr id="0" name=""/>
        <dsp:cNvSpPr/>
      </dsp:nvSpPr>
      <dsp:spPr>
        <a:xfrm>
          <a:off x="210785" y="2268014"/>
          <a:ext cx="1335114" cy="133511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08DB39-F8E0-47BD-A9AB-B870E6DFAEEC}">
      <dsp:nvSpPr>
        <dsp:cNvPr id="0" name=""/>
        <dsp:cNvSpPr/>
      </dsp:nvSpPr>
      <dsp:spPr>
        <a:xfrm>
          <a:off x="491159" y="2548388"/>
          <a:ext cx="774366" cy="7743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83858-F0C9-43AB-9077-36B97FDF6ADD}">
      <dsp:nvSpPr>
        <dsp:cNvPr id="0" name=""/>
        <dsp:cNvSpPr/>
      </dsp:nvSpPr>
      <dsp:spPr>
        <a:xfrm>
          <a:off x="1831996" y="2268014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They work with bits/bytes.</a:t>
          </a:r>
          <a:endParaRPr lang="en-US" sz="2400" kern="1200"/>
        </a:p>
      </dsp:txBody>
      <dsp:txXfrm>
        <a:off x="1831996" y="2268014"/>
        <a:ext cx="3147056" cy="1335114"/>
      </dsp:txXfrm>
    </dsp:sp>
    <dsp:sp modelId="{672E7004-FA1F-4C0E-8515-044F4F667706}">
      <dsp:nvSpPr>
        <dsp:cNvPr id="0" name=""/>
        <dsp:cNvSpPr/>
      </dsp:nvSpPr>
      <dsp:spPr>
        <a:xfrm>
          <a:off x="5527403" y="2268014"/>
          <a:ext cx="1335114" cy="133511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7DB597-859F-4E59-BF1E-0DA502C5792E}">
      <dsp:nvSpPr>
        <dsp:cNvPr id="0" name=""/>
        <dsp:cNvSpPr/>
      </dsp:nvSpPr>
      <dsp:spPr>
        <a:xfrm>
          <a:off x="5807777" y="2548388"/>
          <a:ext cx="774366" cy="7743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342D93-230A-4FE3-B8E0-F4E0D076C01B}">
      <dsp:nvSpPr>
        <dsp:cNvPr id="0" name=""/>
        <dsp:cNvSpPr/>
      </dsp:nvSpPr>
      <dsp:spPr>
        <a:xfrm>
          <a:off x="7148614" y="2268014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They tend to have a deterministic output for each input.</a:t>
          </a:r>
          <a:endParaRPr lang="en-US" sz="2400" kern="1200"/>
        </a:p>
      </dsp:txBody>
      <dsp:txXfrm>
        <a:off x="7148614" y="2268014"/>
        <a:ext cx="3147056" cy="13351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162DA-9656-4566-90C7-EC61B5604CD8}">
      <dsp:nvSpPr>
        <dsp:cNvPr id="0" name=""/>
        <dsp:cNvSpPr/>
      </dsp:nvSpPr>
      <dsp:spPr>
        <a:xfrm>
          <a:off x="0" y="673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B5817-666C-4465-AB54-FC0B27133351}">
      <dsp:nvSpPr>
        <dsp:cNvPr id="0" name=""/>
        <dsp:cNvSpPr/>
      </dsp:nvSpPr>
      <dsp:spPr>
        <a:xfrm>
          <a:off x="476436" y="355047"/>
          <a:ext cx="866247" cy="8662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BE394-1931-400E-958B-3809F91EC315}">
      <dsp:nvSpPr>
        <dsp:cNvPr id="0" name=""/>
        <dsp:cNvSpPr/>
      </dsp:nvSpPr>
      <dsp:spPr>
        <a:xfrm>
          <a:off x="1819120" y="673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Computers work with bits.</a:t>
          </a:r>
          <a:endParaRPr lang="en-US" sz="2500" kern="1200"/>
        </a:p>
      </dsp:txBody>
      <dsp:txXfrm>
        <a:off x="1819120" y="673"/>
        <a:ext cx="4545103" cy="1574995"/>
      </dsp:txXfrm>
    </dsp:sp>
    <dsp:sp modelId="{C307412E-24B4-46FD-8552-19CEDFA47CEF}">
      <dsp:nvSpPr>
        <dsp:cNvPr id="0" name=""/>
        <dsp:cNvSpPr/>
      </dsp:nvSpPr>
      <dsp:spPr>
        <a:xfrm>
          <a:off x="0" y="1969418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FF619-6803-43D9-AEBC-CD9005750ED6}">
      <dsp:nvSpPr>
        <dsp:cNvPr id="0" name=""/>
        <dsp:cNvSpPr/>
      </dsp:nvSpPr>
      <dsp:spPr>
        <a:xfrm>
          <a:off x="476436" y="2323792"/>
          <a:ext cx="866247" cy="866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12351-DF47-4545-A188-A80807025543}">
      <dsp:nvSpPr>
        <dsp:cNvPr id="0" name=""/>
        <dsp:cNvSpPr/>
      </dsp:nvSpPr>
      <dsp:spPr>
        <a:xfrm>
          <a:off x="1819120" y="1969418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Every instruction and variable is translated to a series of bits.</a:t>
          </a:r>
          <a:endParaRPr lang="en-US" sz="2500" kern="1200" dirty="0"/>
        </a:p>
      </dsp:txBody>
      <dsp:txXfrm>
        <a:off x="1819120" y="1969418"/>
        <a:ext cx="4545103" cy="1574995"/>
      </dsp:txXfrm>
    </dsp:sp>
    <dsp:sp modelId="{28043A48-D3F8-4A1A-9BCA-AD6A6B2E215B}">
      <dsp:nvSpPr>
        <dsp:cNvPr id="0" name=""/>
        <dsp:cNvSpPr/>
      </dsp:nvSpPr>
      <dsp:spPr>
        <a:xfrm>
          <a:off x="0" y="3938162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D00941-B79B-403D-B7AB-C17BB3B01ECC}">
      <dsp:nvSpPr>
        <dsp:cNvPr id="0" name=""/>
        <dsp:cNvSpPr/>
      </dsp:nvSpPr>
      <dsp:spPr>
        <a:xfrm>
          <a:off x="476436" y="4292537"/>
          <a:ext cx="866247" cy="8662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269A8-2C5C-4A85-BB3B-8BE8B51FBDF8}">
      <dsp:nvSpPr>
        <dsp:cNvPr id="0" name=""/>
        <dsp:cNvSpPr/>
      </dsp:nvSpPr>
      <dsp:spPr>
        <a:xfrm>
          <a:off x="1819120" y="3938162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Each bit is either 1 or 0.</a:t>
          </a:r>
          <a:endParaRPr lang="en-US" sz="2500" kern="1200"/>
        </a:p>
      </dsp:txBody>
      <dsp:txXfrm>
        <a:off x="1819120" y="3938162"/>
        <a:ext cx="4545103" cy="15749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4838C-0763-46A6-BFDF-2C9622999165}">
      <dsp:nvSpPr>
        <dsp:cNvPr id="0" name=""/>
        <dsp:cNvSpPr/>
      </dsp:nvSpPr>
      <dsp:spPr>
        <a:xfrm>
          <a:off x="0" y="745053"/>
          <a:ext cx="10506456" cy="1375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6F381-88EE-431D-97D3-0B86FD192467}">
      <dsp:nvSpPr>
        <dsp:cNvPr id="0" name=""/>
        <dsp:cNvSpPr/>
      </dsp:nvSpPr>
      <dsp:spPr>
        <a:xfrm>
          <a:off x="416083" y="1054537"/>
          <a:ext cx="756516" cy="7565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19097-0548-49E7-8916-A6FBE0FCFEC5}">
      <dsp:nvSpPr>
        <dsp:cNvPr id="0" name=""/>
        <dsp:cNvSpPr/>
      </dsp:nvSpPr>
      <dsp:spPr>
        <a:xfrm>
          <a:off x="1588683" y="745053"/>
          <a:ext cx="8917772" cy="1375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2" tIns="145572" rIns="145572" bIns="1455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Entanglement: two or more qubits can be entangled to be in the same state.</a:t>
          </a:r>
          <a:endParaRPr lang="en-US" sz="2500" kern="1200"/>
        </a:p>
      </dsp:txBody>
      <dsp:txXfrm>
        <a:off x="1588683" y="745053"/>
        <a:ext cx="8917772" cy="1375483"/>
      </dsp:txXfrm>
    </dsp:sp>
    <dsp:sp modelId="{DE440E45-9D99-483F-A5D3-298365738AAC}">
      <dsp:nvSpPr>
        <dsp:cNvPr id="0" name=""/>
        <dsp:cNvSpPr/>
      </dsp:nvSpPr>
      <dsp:spPr>
        <a:xfrm>
          <a:off x="0" y="2464408"/>
          <a:ext cx="10506456" cy="1375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716629-185E-4C91-9596-9BA7404BC0F4}">
      <dsp:nvSpPr>
        <dsp:cNvPr id="0" name=""/>
        <dsp:cNvSpPr/>
      </dsp:nvSpPr>
      <dsp:spPr>
        <a:xfrm>
          <a:off x="416083" y="2773892"/>
          <a:ext cx="756516" cy="7565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322EB-7248-4AE8-8D6B-C204213F8C28}">
      <dsp:nvSpPr>
        <dsp:cNvPr id="0" name=""/>
        <dsp:cNvSpPr/>
      </dsp:nvSpPr>
      <dsp:spPr>
        <a:xfrm>
          <a:off x="1588683" y="2464408"/>
          <a:ext cx="8917772" cy="1375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2" tIns="145572" rIns="145572" bIns="1455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Superposition: qubits can exist in multiple states simultaneously.</a:t>
          </a:r>
          <a:endParaRPr lang="en-US" sz="2500" kern="1200"/>
        </a:p>
      </dsp:txBody>
      <dsp:txXfrm>
        <a:off x="1588683" y="2464408"/>
        <a:ext cx="8917772" cy="13754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0136F-557A-482D-8EA0-49A25DCCE15A}">
      <dsp:nvSpPr>
        <dsp:cNvPr id="0" name=""/>
        <dsp:cNvSpPr/>
      </dsp:nvSpPr>
      <dsp:spPr>
        <a:xfrm>
          <a:off x="0" y="676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127EE4-8057-44EA-974B-1181A6C364CA}">
      <dsp:nvSpPr>
        <dsp:cNvPr id="0" name=""/>
        <dsp:cNvSpPr/>
      </dsp:nvSpPr>
      <dsp:spPr>
        <a:xfrm>
          <a:off x="478806" y="356813"/>
          <a:ext cx="870557" cy="870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D5968-D10D-4A0E-BFB6-8DE8F86064BA}">
      <dsp:nvSpPr>
        <dsp:cNvPr id="0" name=""/>
        <dsp:cNvSpPr/>
      </dsp:nvSpPr>
      <dsp:spPr>
        <a:xfrm>
          <a:off x="1828170" y="67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For each program input, we will have a probability distribution of outputs.</a:t>
          </a:r>
          <a:endParaRPr lang="en-US" sz="2500" kern="1200"/>
        </a:p>
      </dsp:txBody>
      <dsp:txXfrm>
        <a:off x="1828170" y="676"/>
        <a:ext cx="4984109" cy="1582831"/>
      </dsp:txXfrm>
    </dsp:sp>
    <dsp:sp modelId="{6B5D5F31-3A30-4915-BAD2-77A342054B5F}">
      <dsp:nvSpPr>
        <dsp:cNvPr id="0" name=""/>
        <dsp:cNvSpPr/>
      </dsp:nvSpPr>
      <dsp:spPr>
        <a:xfrm>
          <a:off x="0" y="1979216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96E9C-C8B5-4487-988C-0EEC20E6F2AE}">
      <dsp:nvSpPr>
        <dsp:cNvPr id="0" name=""/>
        <dsp:cNvSpPr/>
      </dsp:nvSpPr>
      <dsp:spPr>
        <a:xfrm>
          <a:off x="478806" y="2335353"/>
          <a:ext cx="870557" cy="870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C684C-232F-4195-83AB-799E8D0C1CE9}">
      <dsp:nvSpPr>
        <dsp:cNvPr id="0" name=""/>
        <dsp:cNvSpPr/>
      </dsp:nvSpPr>
      <dsp:spPr>
        <a:xfrm>
          <a:off x="1828170" y="197921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These outputs will be sampled by measuring.</a:t>
          </a:r>
          <a:endParaRPr lang="en-US" sz="2500" kern="1200"/>
        </a:p>
      </dsp:txBody>
      <dsp:txXfrm>
        <a:off x="1828170" y="1979216"/>
        <a:ext cx="4984109" cy="1582831"/>
      </dsp:txXfrm>
    </dsp:sp>
    <dsp:sp modelId="{82A6900D-036C-46F8-A615-B2CD92BCDEBC}">
      <dsp:nvSpPr>
        <dsp:cNvPr id="0" name=""/>
        <dsp:cNvSpPr/>
      </dsp:nvSpPr>
      <dsp:spPr>
        <a:xfrm>
          <a:off x="0" y="3957755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A56B05-E817-4B1F-96D2-00DB2A2D4D57}">
      <dsp:nvSpPr>
        <dsp:cNvPr id="0" name=""/>
        <dsp:cNvSpPr/>
      </dsp:nvSpPr>
      <dsp:spPr>
        <a:xfrm>
          <a:off x="478806" y="4313892"/>
          <a:ext cx="870557" cy="8705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28A66D-6301-434F-A034-512868AC127F}">
      <dsp:nvSpPr>
        <dsp:cNvPr id="0" name=""/>
        <dsp:cNvSpPr/>
      </dsp:nvSpPr>
      <dsp:spPr>
        <a:xfrm>
          <a:off x="1828170" y="3957755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However, in real quantum computers there is also noise.</a:t>
          </a:r>
          <a:endParaRPr lang="en-US" sz="2500" kern="1200"/>
        </a:p>
      </dsp:txBody>
      <dsp:txXfrm>
        <a:off x="1828170" y="3957755"/>
        <a:ext cx="4984109" cy="15828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875584-B4E7-4310-BA88-7944B501CA08}">
      <dsp:nvSpPr>
        <dsp:cNvPr id="0" name=""/>
        <dsp:cNvSpPr/>
      </dsp:nvSpPr>
      <dsp:spPr>
        <a:xfrm>
          <a:off x="1574063" y="28001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96214-F0C7-4844-9191-2A6E84B39E13}">
      <dsp:nvSpPr>
        <dsp:cNvPr id="0" name=""/>
        <dsp:cNvSpPr/>
      </dsp:nvSpPr>
      <dsp:spPr>
        <a:xfrm>
          <a:off x="386063" y="26941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Current computers are NISQ (Noisy Intermediate Scale Quantum).</a:t>
          </a:r>
          <a:endParaRPr lang="en-US" sz="2100" kern="1200"/>
        </a:p>
      </dsp:txBody>
      <dsp:txXfrm>
        <a:off x="386063" y="2694158"/>
        <a:ext cx="4320000" cy="720000"/>
      </dsp:txXfrm>
    </dsp:sp>
    <dsp:sp modelId="{201B2A0D-A159-4269-A414-E369BD9ECA12}">
      <dsp:nvSpPr>
        <dsp:cNvPr id="0" name=""/>
        <dsp:cNvSpPr/>
      </dsp:nvSpPr>
      <dsp:spPr>
        <a:xfrm>
          <a:off x="6650063" y="28001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CF0AB-682F-431F-B9FC-070A5CE4A9AF}">
      <dsp:nvSpPr>
        <dsp:cNvPr id="0" name=""/>
        <dsp:cNvSpPr/>
      </dsp:nvSpPr>
      <dsp:spPr>
        <a:xfrm>
          <a:off x="5462063" y="26941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Errors/decoherence are an issue with current quantum computers.</a:t>
          </a:r>
        </a:p>
      </dsp:txBody>
      <dsp:txXfrm>
        <a:off x="5462063" y="2694158"/>
        <a:ext cx="432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3A282-B867-4590-97F5-B62E4E69C90B}">
      <dsp:nvSpPr>
        <dsp:cNvPr id="0" name=""/>
        <dsp:cNvSpPr/>
      </dsp:nvSpPr>
      <dsp:spPr>
        <a:xfrm>
          <a:off x="500276" y="3143"/>
          <a:ext cx="2767488" cy="16604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Qiskit</a:t>
          </a:r>
          <a:endParaRPr lang="en-US" sz="5400" kern="1200"/>
        </a:p>
      </dsp:txBody>
      <dsp:txXfrm>
        <a:off x="500276" y="3143"/>
        <a:ext cx="2767488" cy="1660493"/>
      </dsp:txXfrm>
    </dsp:sp>
    <dsp:sp modelId="{A39ADF13-A231-4752-9281-B7601B6E337A}">
      <dsp:nvSpPr>
        <dsp:cNvPr id="0" name=""/>
        <dsp:cNvSpPr/>
      </dsp:nvSpPr>
      <dsp:spPr>
        <a:xfrm>
          <a:off x="3544514" y="3143"/>
          <a:ext cx="2767488" cy="16604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Cirq</a:t>
          </a:r>
          <a:endParaRPr lang="en-US" sz="5400" kern="1200"/>
        </a:p>
      </dsp:txBody>
      <dsp:txXfrm>
        <a:off x="3544514" y="3143"/>
        <a:ext cx="2767488" cy="1660493"/>
      </dsp:txXfrm>
    </dsp:sp>
    <dsp:sp modelId="{B7292B6C-6A7C-4C3B-AFB6-E163820F7CE0}">
      <dsp:nvSpPr>
        <dsp:cNvPr id="0" name=""/>
        <dsp:cNvSpPr/>
      </dsp:nvSpPr>
      <dsp:spPr>
        <a:xfrm>
          <a:off x="500276" y="1940385"/>
          <a:ext cx="2767488" cy="16604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Q#</a:t>
          </a:r>
          <a:endParaRPr lang="en-US" sz="5400" kern="1200"/>
        </a:p>
      </dsp:txBody>
      <dsp:txXfrm>
        <a:off x="500276" y="1940385"/>
        <a:ext cx="2767488" cy="1660493"/>
      </dsp:txXfrm>
    </dsp:sp>
    <dsp:sp modelId="{3144DF85-FF34-46CB-9A89-6C2392404199}">
      <dsp:nvSpPr>
        <dsp:cNvPr id="0" name=""/>
        <dsp:cNvSpPr/>
      </dsp:nvSpPr>
      <dsp:spPr>
        <a:xfrm>
          <a:off x="3544514" y="1940385"/>
          <a:ext cx="2767488" cy="16604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Bracket</a:t>
          </a:r>
          <a:endParaRPr lang="en-US" sz="5400" kern="1200"/>
        </a:p>
      </dsp:txBody>
      <dsp:txXfrm>
        <a:off x="3544514" y="1940385"/>
        <a:ext cx="2767488" cy="1660493"/>
      </dsp:txXfrm>
    </dsp:sp>
    <dsp:sp modelId="{0CFA0890-1ACC-4599-A497-F35B1F25E775}">
      <dsp:nvSpPr>
        <dsp:cNvPr id="0" name=""/>
        <dsp:cNvSpPr/>
      </dsp:nvSpPr>
      <dsp:spPr>
        <a:xfrm>
          <a:off x="2022395" y="3877627"/>
          <a:ext cx="2767488" cy="16604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Pyquil</a:t>
          </a:r>
          <a:endParaRPr lang="en-US" sz="5400" kern="1200"/>
        </a:p>
      </dsp:txBody>
      <dsp:txXfrm>
        <a:off x="2022395" y="3877627"/>
        <a:ext cx="2767488" cy="16604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13788-DF5C-4049-BD1E-7634EDC9CFBB}">
      <dsp:nvSpPr>
        <dsp:cNvPr id="0" name=""/>
        <dsp:cNvSpPr/>
      </dsp:nvSpPr>
      <dsp:spPr>
        <a:xfrm>
          <a:off x="635507" y="0"/>
          <a:ext cx="5541264" cy="5541264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B1166-165F-42ED-9027-AA2F7B001718}">
      <dsp:nvSpPr>
        <dsp:cNvPr id="0" name=""/>
        <dsp:cNvSpPr/>
      </dsp:nvSpPr>
      <dsp:spPr>
        <a:xfrm>
          <a:off x="1161928" y="526420"/>
          <a:ext cx="2161092" cy="216109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We will start with qubits</a:t>
          </a:r>
          <a:endParaRPr lang="en-US" sz="2000" kern="1200"/>
        </a:p>
      </dsp:txBody>
      <dsp:txXfrm>
        <a:off x="1267424" y="631916"/>
        <a:ext cx="1950100" cy="1950100"/>
      </dsp:txXfrm>
    </dsp:sp>
    <dsp:sp modelId="{298328C0-E8F7-4357-980C-792AFF646537}">
      <dsp:nvSpPr>
        <dsp:cNvPr id="0" name=""/>
        <dsp:cNvSpPr/>
      </dsp:nvSpPr>
      <dsp:spPr>
        <a:xfrm>
          <a:off x="3489258" y="526420"/>
          <a:ext cx="2161092" cy="2161092"/>
        </a:xfrm>
        <a:prstGeom prst="roundRect">
          <a:avLst/>
        </a:prstGeom>
        <a:solidFill>
          <a:schemeClr val="accent5">
            <a:hueOff val="5803288"/>
            <a:satOff val="2564"/>
            <a:lumOff val="-28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We will apply different quantum gates to the qubits.</a:t>
          </a:r>
          <a:endParaRPr lang="en-US" sz="2000" kern="1200"/>
        </a:p>
      </dsp:txBody>
      <dsp:txXfrm>
        <a:off x="3594754" y="631916"/>
        <a:ext cx="1950100" cy="1950100"/>
      </dsp:txXfrm>
    </dsp:sp>
    <dsp:sp modelId="{A60925F1-84DA-4FDD-AE5C-56FFD1B6E472}">
      <dsp:nvSpPr>
        <dsp:cNvPr id="0" name=""/>
        <dsp:cNvSpPr/>
      </dsp:nvSpPr>
      <dsp:spPr>
        <a:xfrm>
          <a:off x="1161928" y="2853750"/>
          <a:ext cx="2161092" cy="2161092"/>
        </a:xfrm>
        <a:prstGeom prst="roundRect">
          <a:avLst/>
        </a:prstGeom>
        <a:solidFill>
          <a:schemeClr val="accent5">
            <a:hueOff val="11606576"/>
            <a:satOff val="5128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We will connect the qubits to normal bits</a:t>
          </a:r>
          <a:endParaRPr lang="en-US" sz="2000" kern="1200"/>
        </a:p>
      </dsp:txBody>
      <dsp:txXfrm>
        <a:off x="1267424" y="2959246"/>
        <a:ext cx="1950100" cy="1950100"/>
      </dsp:txXfrm>
    </dsp:sp>
    <dsp:sp modelId="{D88779A0-6EEE-48E8-A978-DB0A28F32620}">
      <dsp:nvSpPr>
        <dsp:cNvPr id="0" name=""/>
        <dsp:cNvSpPr/>
      </dsp:nvSpPr>
      <dsp:spPr>
        <a:xfrm>
          <a:off x="3489258" y="2853750"/>
          <a:ext cx="2161092" cy="2161092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The bits will have measurements of the qubits,</a:t>
          </a:r>
          <a:endParaRPr lang="en-US" sz="2000" kern="1200"/>
        </a:p>
      </dsp:txBody>
      <dsp:txXfrm>
        <a:off x="3594754" y="2959246"/>
        <a:ext cx="1950100" cy="19501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B6612-E1FB-4961-9C04-2E88D491A3ED}">
      <dsp:nvSpPr>
        <dsp:cNvPr id="0" name=""/>
        <dsp:cNvSpPr/>
      </dsp:nvSpPr>
      <dsp:spPr>
        <a:xfrm>
          <a:off x="3078" y="558360"/>
          <a:ext cx="2441930" cy="341870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382" tIns="330200" rIns="190382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Making real quantum computers reliable</a:t>
          </a:r>
          <a:endParaRPr lang="en-US" sz="2400" kern="1200"/>
        </a:p>
      </dsp:txBody>
      <dsp:txXfrm>
        <a:off x="3078" y="1857467"/>
        <a:ext cx="2441930" cy="2051221"/>
      </dsp:txXfrm>
    </dsp:sp>
    <dsp:sp modelId="{A61A1D77-5FE3-4B6E-A13F-2B3365EABF27}">
      <dsp:nvSpPr>
        <dsp:cNvPr id="0" name=""/>
        <dsp:cNvSpPr/>
      </dsp:nvSpPr>
      <dsp:spPr>
        <a:xfrm>
          <a:off x="711237" y="900231"/>
          <a:ext cx="1025610" cy="102561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961" tIns="12700" rIns="799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61434" y="1050428"/>
        <a:ext cx="725216" cy="725216"/>
      </dsp:txXfrm>
    </dsp:sp>
    <dsp:sp modelId="{6209DDF7-6BE0-407E-AB47-FC1BB3E4DA48}">
      <dsp:nvSpPr>
        <dsp:cNvPr id="0" name=""/>
        <dsp:cNvSpPr/>
      </dsp:nvSpPr>
      <dsp:spPr>
        <a:xfrm>
          <a:off x="3078" y="3976991"/>
          <a:ext cx="2441930" cy="72"/>
        </a:xfrm>
        <a:prstGeom prst="rect">
          <a:avLst/>
        </a:prstGeom>
        <a:solidFill>
          <a:schemeClr val="accent2">
            <a:hueOff val="-349936"/>
            <a:satOff val="-1616"/>
            <a:lumOff val="-336"/>
            <a:alphaOff val="0"/>
          </a:schemeClr>
        </a:solidFill>
        <a:ln w="12700" cap="flat" cmpd="sng" algn="ctr">
          <a:solidFill>
            <a:schemeClr val="accent2">
              <a:hueOff val="-349936"/>
              <a:satOff val="-1616"/>
              <a:lumOff val="-3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451-F49F-4C10-AB70-1DB637BED6E2}">
      <dsp:nvSpPr>
        <dsp:cNvPr id="0" name=""/>
        <dsp:cNvSpPr/>
      </dsp:nvSpPr>
      <dsp:spPr>
        <a:xfrm>
          <a:off x="2689201" y="558360"/>
          <a:ext cx="2441930" cy="3418702"/>
        </a:xfrm>
        <a:prstGeom prst="rect">
          <a:avLst/>
        </a:prstGeom>
        <a:solidFill>
          <a:schemeClr val="accent2">
            <a:tint val="40000"/>
            <a:alpha val="90000"/>
            <a:hueOff val="-1115085"/>
            <a:satOff val="-2777"/>
            <a:lumOff val="-34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115085"/>
              <a:satOff val="-2777"/>
              <a:lumOff val="-3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382" tIns="330200" rIns="190382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Testing quantum circuits</a:t>
          </a:r>
          <a:endParaRPr lang="en-US" sz="2400" kern="1200"/>
        </a:p>
      </dsp:txBody>
      <dsp:txXfrm>
        <a:off x="2689201" y="1857467"/>
        <a:ext cx="2441930" cy="2051221"/>
      </dsp:txXfrm>
    </dsp:sp>
    <dsp:sp modelId="{DDAAC1DA-3DED-47DC-AD12-988CFFB81173}">
      <dsp:nvSpPr>
        <dsp:cNvPr id="0" name=""/>
        <dsp:cNvSpPr/>
      </dsp:nvSpPr>
      <dsp:spPr>
        <a:xfrm>
          <a:off x="3397361" y="900231"/>
          <a:ext cx="1025610" cy="1025610"/>
        </a:xfrm>
        <a:prstGeom prst="ellipse">
          <a:avLst/>
        </a:prstGeom>
        <a:solidFill>
          <a:schemeClr val="accent2">
            <a:hueOff val="-699872"/>
            <a:satOff val="-3233"/>
            <a:lumOff val="-673"/>
            <a:alphaOff val="0"/>
          </a:schemeClr>
        </a:solidFill>
        <a:ln w="12700" cap="flat" cmpd="sng" algn="ctr">
          <a:solidFill>
            <a:schemeClr val="accent2">
              <a:hueOff val="-699872"/>
              <a:satOff val="-3233"/>
              <a:lumOff val="-6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961" tIns="12700" rIns="799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47558" y="1050428"/>
        <a:ext cx="725216" cy="725216"/>
      </dsp:txXfrm>
    </dsp:sp>
    <dsp:sp modelId="{34D3A3F0-4FE8-455D-BC9C-546C7BE473B8}">
      <dsp:nvSpPr>
        <dsp:cNvPr id="0" name=""/>
        <dsp:cNvSpPr/>
      </dsp:nvSpPr>
      <dsp:spPr>
        <a:xfrm>
          <a:off x="2689201" y="3976991"/>
          <a:ext cx="2441930" cy="72"/>
        </a:xfrm>
        <a:prstGeom prst="rect">
          <a:avLst/>
        </a:prstGeom>
        <a:solidFill>
          <a:schemeClr val="accent2">
            <a:hueOff val="-1049807"/>
            <a:satOff val="-4849"/>
            <a:lumOff val="-1009"/>
            <a:alphaOff val="0"/>
          </a:schemeClr>
        </a:solidFill>
        <a:ln w="12700" cap="flat" cmpd="sng" algn="ctr">
          <a:solidFill>
            <a:schemeClr val="accent2">
              <a:hueOff val="-1049807"/>
              <a:satOff val="-4849"/>
              <a:lumOff val="-10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D28137-9915-4661-BD0B-A8A3675A1FDE}">
      <dsp:nvSpPr>
        <dsp:cNvPr id="0" name=""/>
        <dsp:cNvSpPr/>
      </dsp:nvSpPr>
      <dsp:spPr>
        <a:xfrm>
          <a:off x="5375324" y="558360"/>
          <a:ext cx="2441930" cy="3418702"/>
        </a:xfrm>
        <a:prstGeom prst="rect">
          <a:avLst/>
        </a:prstGeom>
        <a:solidFill>
          <a:schemeClr val="accent2">
            <a:tint val="40000"/>
            <a:alpha val="90000"/>
            <a:hueOff val="-2230170"/>
            <a:satOff val="-5555"/>
            <a:lumOff val="-6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230170"/>
              <a:satOff val="-5555"/>
              <a:lumOff val="-6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382" tIns="330200" rIns="190382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Finding more applications to quantum computing</a:t>
          </a:r>
          <a:endParaRPr lang="en-US" sz="2400" kern="1200"/>
        </a:p>
      </dsp:txBody>
      <dsp:txXfrm>
        <a:off x="5375324" y="1857467"/>
        <a:ext cx="2441930" cy="2051221"/>
      </dsp:txXfrm>
    </dsp:sp>
    <dsp:sp modelId="{E5DAA906-5308-433B-A936-C575DFA7B66C}">
      <dsp:nvSpPr>
        <dsp:cNvPr id="0" name=""/>
        <dsp:cNvSpPr/>
      </dsp:nvSpPr>
      <dsp:spPr>
        <a:xfrm>
          <a:off x="6083484" y="900231"/>
          <a:ext cx="1025610" cy="1025610"/>
        </a:xfrm>
        <a:prstGeom prst="ellipse">
          <a:avLst/>
        </a:prstGeom>
        <a:solidFill>
          <a:schemeClr val="accent2">
            <a:hueOff val="-1399743"/>
            <a:satOff val="-6465"/>
            <a:lumOff val="-1345"/>
            <a:alphaOff val="0"/>
          </a:schemeClr>
        </a:solidFill>
        <a:ln w="12700" cap="flat" cmpd="sng" algn="ctr">
          <a:solidFill>
            <a:schemeClr val="accent2">
              <a:hueOff val="-1399743"/>
              <a:satOff val="-6465"/>
              <a:lumOff val="-13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961" tIns="12700" rIns="799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33681" y="1050428"/>
        <a:ext cx="725216" cy="725216"/>
      </dsp:txXfrm>
    </dsp:sp>
    <dsp:sp modelId="{F9981027-534E-4DA4-AB92-7DCD9E8E114F}">
      <dsp:nvSpPr>
        <dsp:cNvPr id="0" name=""/>
        <dsp:cNvSpPr/>
      </dsp:nvSpPr>
      <dsp:spPr>
        <a:xfrm>
          <a:off x="5375324" y="3976991"/>
          <a:ext cx="2441930" cy="72"/>
        </a:xfrm>
        <a:prstGeom prst="rect">
          <a:avLst/>
        </a:prstGeom>
        <a:solidFill>
          <a:schemeClr val="accent2">
            <a:hueOff val="-1749679"/>
            <a:satOff val="-8081"/>
            <a:lumOff val="-1681"/>
            <a:alphaOff val="0"/>
          </a:schemeClr>
        </a:solidFill>
        <a:ln w="12700" cap="flat" cmpd="sng" algn="ctr">
          <a:solidFill>
            <a:schemeClr val="accent2">
              <a:hueOff val="-1749679"/>
              <a:satOff val="-8081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75630-06DD-4955-8925-100EB7687B48}">
      <dsp:nvSpPr>
        <dsp:cNvPr id="0" name=""/>
        <dsp:cNvSpPr/>
      </dsp:nvSpPr>
      <dsp:spPr>
        <a:xfrm>
          <a:off x="8061447" y="558360"/>
          <a:ext cx="2441930" cy="3418702"/>
        </a:xfrm>
        <a:prstGeom prst="rect">
          <a:avLst/>
        </a:prstGeom>
        <a:solidFill>
          <a:schemeClr val="accent2">
            <a:tint val="40000"/>
            <a:alpha val="90000"/>
            <a:hueOff val="-3345255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5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382" tIns="330200" rIns="190382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Democratising quantum computers</a:t>
          </a:r>
          <a:endParaRPr lang="en-US" sz="2400" kern="1200"/>
        </a:p>
      </dsp:txBody>
      <dsp:txXfrm>
        <a:off x="8061447" y="1857467"/>
        <a:ext cx="2441930" cy="2051221"/>
      </dsp:txXfrm>
    </dsp:sp>
    <dsp:sp modelId="{3F5E1C09-FA0D-41EE-A86D-5A25CF5E89D0}">
      <dsp:nvSpPr>
        <dsp:cNvPr id="0" name=""/>
        <dsp:cNvSpPr/>
      </dsp:nvSpPr>
      <dsp:spPr>
        <a:xfrm>
          <a:off x="8769607" y="900231"/>
          <a:ext cx="1025610" cy="1025610"/>
        </a:xfrm>
        <a:prstGeom prst="ellipse">
          <a:avLst/>
        </a:prstGeom>
        <a:solidFill>
          <a:schemeClr val="accent2">
            <a:hueOff val="-2099615"/>
            <a:satOff val="-9698"/>
            <a:lumOff val="-2018"/>
            <a:alphaOff val="0"/>
          </a:schemeClr>
        </a:solidFill>
        <a:ln w="12700" cap="flat" cmpd="sng" algn="ctr">
          <a:solidFill>
            <a:schemeClr val="accent2">
              <a:hueOff val="-2099615"/>
              <a:satOff val="-9698"/>
              <a:lumOff val="-20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961" tIns="12700" rIns="799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919804" y="1050428"/>
        <a:ext cx="725216" cy="725216"/>
      </dsp:txXfrm>
    </dsp:sp>
    <dsp:sp modelId="{DD504D19-6B39-49F7-9F10-44E4168C9F67}">
      <dsp:nvSpPr>
        <dsp:cNvPr id="0" name=""/>
        <dsp:cNvSpPr/>
      </dsp:nvSpPr>
      <dsp:spPr>
        <a:xfrm>
          <a:off x="8061447" y="3976991"/>
          <a:ext cx="2441930" cy="72"/>
        </a:xfrm>
        <a:prstGeom prst="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accent2">
              <a:hueOff val="-2449550"/>
              <a:satOff val="-11314"/>
              <a:lumOff val="-23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097D9-6C88-4F65-863A-893A822FD07C}" type="datetimeFigureOut">
              <a:rPr lang="en-GB" smtClean="0"/>
              <a:t>17/03/2024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F96EA-E6CC-4329-85C1-342ACD4819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679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F96EA-E6CC-4329-85C1-342ACD48192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101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62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1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7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5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68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24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43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29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03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9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6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36" r:id="rId6"/>
    <p:sldLayoutId id="2147483832" r:id="rId7"/>
    <p:sldLayoutId id="2147483833" r:id="rId8"/>
    <p:sldLayoutId id="2147483834" r:id="rId9"/>
    <p:sldLayoutId id="2147483835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skit/qiskit-tutorials/" TargetMode="External"/><Relationship Id="rId2" Type="http://schemas.openxmlformats.org/officeDocument/2006/relationships/hyperlink" Target="https://github.com/hdg7/ssbse2024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spider web&#10;&#10;Description automatically generated with low confidence">
            <a:extLst>
              <a:ext uri="{FF2B5EF4-FFF2-40B4-BE49-F238E27FC236}">
                <a16:creationId xmlns:a16="http://schemas.microsoft.com/office/drawing/2014/main" id="{7ECB131B-1635-10F2-7484-F429EF59F0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10" b="2254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2B2843-78EF-6253-657B-B8A5E795F27D}"/>
              </a:ext>
            </a:extLst>
          </p:cNvPr>
          <p:cNvSpPr/>
          <p:nvPr/>
        </p:nvSpPr>
        <p:spPr>
          <a:xfrm>
            <a:off x="0" y="3429000"/>
            <a:ext cx="8209253" cy="205052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B0A83-8E95-4742-F44E-EB0445A64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US" sz="6600"/>
              <a:t>Quantum Programs and Computers</a:t>
            </a:r>
            <a:endParaRPr lang="en-GB" sz="660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DE2A12-5E65-F1F0-BF6C-B4346C9CB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r>
              <a:rPr lang="en-GB" dirty="0"/>
              <a:t>Hector D. Menendez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0938CB-9D3E-9FA4-F4B4-CB12583678C5}"/>
              </a:ext>
            </a:extLst>
          </p:cNvPr>
          <p:cNvSpPr/>
          <p:nvPr/>
        </p:nvSpPr>
        <p:spPr>
          <a:xfrm>
            <a:off x="1140279" y="1577448"/>
            <a:ext cx="6029325" cy="10096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C42833-8833-D234-DF35-E139FEB1982C}"/>
              </a:ext>
            </a:extLst>
          </p:cNvPr>
          <p:cNvSpPr txBox="1"/>
          <p:nvPr/>
        </p:nvSpPr>
        <p:spPr>
          <a:xfrm>
            <a:off x="2904149" y="1838612"/>
            <a:ext cx="5305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@HectorDMenendez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9C53FD-F698-A66D-CABC-154EF28C1A54}"/>
              </a:ext>
            </a:extLst>
          </p:cNvPr>
          <p:cNvSpPr/>
          <p:nvPr/>
        </p:nvSpPr>
        <p:spPr>
          <a:xfrm>
            <a:off x="2045154" y="1660518"/>
            <a:ext cx="920202" cy="8534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1F01D-85A2-6D14-FB3C-B1CF22029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153" y="1763592"/>
            <a:ext cx="552366" cy="6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66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099"/>
    </mc:Choice>
    <mc:Fallback xmlns="">
      <p:transition spd="slow" advTm="60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FE3A-3491-22EF-33A3-A5FED78F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Quantum Computers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851B4A-CC26-2562-149D-385DCC12FD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966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8"/>
    </mc:Choice>
    <mc:Fallback xmlns="">
      <p:transition spd="slow" advTm="598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4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0CCF01-6E93-3D74-187E-3299C6A2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GB" sz="5200" dirty="0"/>
              <a:t>The calibration Problem</a:t>
            </a:r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872D4-EA87-3E9A-7482-56071ACA1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019891"/>
            <a:ext cx="6915912" cy="36267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effectLst/>
                <a:latin typeface="Arial" panose="020B0604020202020204" pitchFamily="34" charset="0"/>
              </a:rPr>
              <a:t>Quantum computers with superconducting </a:t>
            </a:r>
            <a:r>
              <a:rPr lang="en-US" sz="2000" dirty="0" err="1">
                <a:effectLst/>
                <a:latin typeface="Arial" panose="020B0604020202020204" pitchFamily="34" charset="0"/>
              </a:rPr>
              <a:t>Transmon</a:t>
            </a:r>
            <a:r>
              <a:rPr lang="en-US" sz="2000" dirty="0">
                <a:effectLst/>
                <a:latin typeface="Arial" panose="020B0604020202020204" pitchFamily="34" charset="0"/>
              </a:rPr>
              <a:t> qubits, based on Josephson Junction, are sensitive to noise.</a:t>
            </a:r>
          </a:p>
          <a:p>
            <a:pPr marL="0" indent="0">
              <a:buNone/>
            </a:pPr>
            <a:endParaRPr lang="en-US" sz="200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effectLst/>
                <a:latin typeface="Arial" panose="020B0604020202020204" pitchFamily="34" charset="0"/>
              </a:rPr>
              <a:t>Qubits are entangled with coupling resonators, which produces significant noise for gates with 2 or more qubits.</a:t>
            </a:r>
          </a:p>
          <a:p>
            <a:pPr marL="0" indent="0">
              <a:buNone/>
            </a:pPr>
            <a:endParaRPr lang="en-US" sz="200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effectLst/>
                <a:latin typeface="Arial" panose="020B0604020202020204" pitchFamily="34" charset="0"/>
              </a:rPr>
              <a:t>The readout operators for the resonators increase the error rate.</a:t>
            </a:r>
            <a:endParaRPr lang="en-GB" sz="2000" dirty="0"/>
          </a:p>
        </p:txBody>
      </p:sp>
      <p:pic>
        <p:nvPicPr>
          <p:cNvPr id="18" name="Picture 4" descr="Electronic circuit board">
            <a:extLst>
              <a:ext uri="{FF2B5EF4-FFF2-40B4-BE49-F238E27FC236}">
                <a16:creationId xmlns:a16="http://schemas.microsoft.com/office/drawing/2014/main" id="{50F6EEA6-7BE2-C48C-28FC-ECBA525CC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23" r="12599" b="-1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1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7"/>
    </mc:Choice>
    <mc:Fallback xmlns="">
      <p:transition spd="slow" advTm="595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37F13-E91B-DC85-5E46-2CC198F09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GB" dirty="0"/>
              <a:t>Quantum Programming Languages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4A9C1B-B747-8A18-61AD-8ECB5BF959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842239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713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7"/>
    </mc:Choice>
    <mc:Fallback xmlns="">
      <p:transition spd="slow" advTm="630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21F46-8834-1479-7C2D-7837104E4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GB" dirty="0"/>
              <a:t>An Example of a Quantum Program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AA4800-8FCE-1D02-C301-F11629B9A8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9545472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801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8"/>
    </mc:Choice>
    <mc:Fallback xmlns="">
      <p:transition spd="slow" advTm="645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A1A86-207F-79A2-27EB-B65C74647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Motivating Example GHZ state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E77BA-0D70-5A09-5102-95C3325D4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546" y="2272348"/>
            <a:ext cx="9074907" cy="34030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E14251-3D92-66BF-53C0-B7A2E96509D8}"/>
              </a:ext>
            </a:extLst>
          </p:cNvPr>
          <p:cNvSpPr/>
          <p:nvPr/>
        </p:nvSpPr>
        <p:spPr>
          <a:xfrm>
            <a:off x="211568" y="1765786"/>
            <a:ext cx="2142343" cy="7596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/>
              <a:t>Qubits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D7A4D3-A2CA-7982-3048-388D8E7C8D4E}"/>
              </a:ext>
            </a:extLst>
          </p:cNvPr>
          <p:cNvSpPr/>
          <p:nvPr/>
        </p:nvSpPr>
        <p:spPr>
          <a:xfrm>
            <a:off x="6911725" y="5507113"/>
            <a:ext cx="2142343" cy="7596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/>
              <a:t>Bits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26F30B-651E-0C38-D9E7-8D3EE04F9949}"/>
              </a:ext>
            </a:extLst>
          </p:cNvPr>
          <p:cNvSpPr/>
          <p:nvPr/>
        </p:nvSpPr>
        <p:spPr>
          <a:xfrm>
            <a:off x="3333805" y="1631413"/>
            <a:ext cx="2142343" cy="7596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/>
              <a:t>Gates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CC903C-7922-15FB-E1AC-C83B791E803D}"/>
              </a:ext>
            </a:extLst>
          </p:cNvPr>
          <p:cNvSpPr/>
          <p:nvPr/>
        </p:nvSpPr>
        <p:spPr>
          <a:xfrm>
            <a:off x="6715854" y="1549645"/>
            <a:ext cx="2993036" cy="7596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/>
              <a:t>Measurements</a:t>
            </a:r>
          </a:p>
        </p:txBody>
      </p:sp>
    </p:spTree>
    <p:extLst>
      <p:ext uri="{BB962C8B-B14F-4D97-AF65-F5344CB8AC3E}">
        <p14:creationId xmlns:p14="http://schemas.microsoft.com/office/powerpoint/2010/main" val="250514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6"/>
    </mc:Choice>
    <mc:Fallback xmlns="">
      <p:transition spd="slow" advTm="660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39790-ED37-6313-FD90-6B7B051B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840" y="1122363"/>
            <a:ext cx="24841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The code</a:t>
            </a:r>
          </a:p>
        </p:txBody>
      </p:sp>
      <p:pic>
        <p:nvPicPr>
          <p:cNvPr id="5" name="Picture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33A96B43-DE96-11A7-CF1D-A5DAA9BE1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2" y="771987"/>
            <a:ext cx="8741616" cy="55290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83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9"/>
    </mc:Choice>
    <mc:Fallback xmlns="">
      <p:transition spd="slow" advTm="680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B52E49-7615-A6C9-03C4-960A1658F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 simulated output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67852-1534-63AF-9655-BBF22C290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" y="959287"/>
            <a:ext cx="7053626" cy="47870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9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8"/>
    </mc:Choice>
    <mc:Fallback xmlns="">
      <p:transition spd="slow" advTm="717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E4FF0D-48E3-5D7C-38AD-EF2047B95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An output of a quantum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996D7-02CF-02DA-ACAC-F9717F32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" y="857586"/>
            <a:ext cx="7053626" cy="499043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15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1"/>
    </mc:Choice>
    <mc:Fallback xmlns="">
      <p:transition spd="slow" advTm="658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1DB48-A423-DDAA-2420-C1B7E805A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 Qubit Energy Levels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65087-33E2-D224-6961-04EF57A2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361" y="625684"/>
            <a:ext cx="5400825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6"/>
    </mc:Choice>
    <mc:Fallback xmlns="">
      <p:transition spd="slow" advTm="627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BD172-F3BB-6693-F457-C6B5B11F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GB" dirty="0"/>
              <a:t>Open Problems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2BF374-49B7-0C4B-D432-DC0A23E520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335569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050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8"/>
    </mc:Choice>
    <mc:Fallback xmlns="">
      <p:transition spd="slow" advTm="694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03C44-F15F-D00D-0E92-ED00A9179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GB" sz="4800"/>
              <a:t>Programs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0FAB58-2C93-8D40-4545-64D26251FF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616665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7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73"/>
    </mc:Choice>
    <mc:Fallback xmlns="">
      <p:transition spd="slow" advTm="707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C83E-AB7F-ADD8-4428-3ABCC88F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start the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BEFDE-F9DA-3B7B-2EB4-6D3504007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Infrastructure: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https://github.com/hdg7/ssbse2024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Tutorials: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https://github.com/Qiskit/qiskit-tutorials/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238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ispy white ball of smoke in atom form">
            <a:extLst>
              <a:ext uri="{FF2B5EF4-FFF2-40B4-BE49-F238E27FC236}">
                <a16:creationId xmlns:a16="http://schemas.microsoft.com/office/drawing/2014/main" id="{8185CB1E-3041-407D-6DC5-FDF1BB3916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7" b="224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243F8-E606-4DC2-870E-D405A11C1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Thanks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19BC1D-F32A-3576-B5FB-B2AFC3BC75B8}"/>
              </a:ext>
            </a:extLst>
          </p:cNvPr>
          <p:cNvSpPr/>
          <p:nvPr/>
        </p:nvSpPr>
        <p:spPr>
          <a:xfrm>
            <a:off x="3081337" y="3114147"/>
            <a:ext cx="6029325" cy="10096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accent1">
                <a:shade val="1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639940-CA6D-168A-DF80-AC39941FAA4A}"/>
              </a:ext>
            </a:extLst>
          </p:cNvPr>
          <p:cNvSpPr txBox="1"/>
          <p:nvPr/>
        </p:nvSpPr>
        <p:spPr>
          <a:xfrm>
            <a:off x="4845207" y="3375311"/>
            <a:ext cx="5305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@HectorDMenendez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3B2D8A-F8B2-5EC9-7BFE-91346B25445E}"/>
              </a:ext>
            </a:extLst>
          </p:cNvPr>
          <p:cNvSpPr/>
          <p:nvPr/>
        </p:nvSpPr>
        <p:spPr>
          <a:xfrm>
            <a:off x="3986212" y="3197217"/>
            <a:ext cx="920202" cy="853445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AFB79-B4FC-789C-E734-91A8259F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211" y="3300291"/>
            <a:ext cx="552366" cy="6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3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2"/>
    </mc:Choice>
    <mc:Fallback xmlns="">
      <p:transition spd="slow" advTm="668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31EA4A4-5D79-4817-B146-24029A2F3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F3CB9-4BDD-F93A-CD6A-13E29FBA9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397764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Programming Languages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632C89-FD02-0497-4D15-86E563EE1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1"/>
          <a:stretch/>
        </p:blipFill>
        <p:spPr>
          <a:xfrm>
            <a:off x="20" y="10"/>
            <a:ext cx="7443196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44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6"/>
    </mc:Choice>
    <mc:Fallback xmlns="">
      <p:transition spd="slow" advTm="8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CD096-540D-ED25-2771-4CC9D4F1C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Example of a program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AF69F-A636-BC09-9CD9-7D0811589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777" y="2139484"/>
            <a:ext cx="8390446" cy="40965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A810CE-2F7C-5BC1-9656-5B131A627E93}"/>
              </a:ext>
            </a:extLst>
          </p:cNvPr>
          <p:cNvSpPr/>
          <p:nvPr/>
        </p:nvSpPr>
        <p:spPr>
          <a:xfrm>
            <a:off x="9704006" y="2784694"/>
            <a:ext cx="1991360" cy="77825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48DC4D-44D4-44A0-0DA5-09C44E342F91}"/>
              </a:ext>
            </a:extLst>
          </p:cNvPr>
          <p:cNvSpPr/>
          <p:nvPr/>
        </p:nvSpPr>
        <p:spPr>
          <a:xfrm>
            <a:off x="8097520" y="4012240"/>
            <a:ext cx="1991360" cy="77825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Conditions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951D53-AE51-4BAD-64DE-248EBBA5B069}"/>
              </a:ext>
            </a:extLst>
          </p:cNvPr>
          <p:cNvSpPr/>
          <p:nvPr/>
        </p:nvSpPr>
        <p:spPr>
          <a:xfrm>
            <a:off x="7792720" y="5181495"/>
            <a:ext cx="1991360" cy="77825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D439C-EBCA-1F6E-8490-64C294E62FDA}"/>
              </a:ext>
            </a:extLst>
          </p:cNvPr>
          <p:cNvSpPr/>
          <p:nvPr/>
        </p:nvSpPr>
        <p:spPr>
          <a:xfrm>
            <a:off x="491750" y="2482384"/>
            <a:ext cx="1991360" cy="77825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695E4A-A696-A6C5-DF50-93E28C3D32D7}"/>
              </a:ext>
            </a:extLst>
          </p:cNvPr>
          <p:cNvSpPr/>
          <p:nvPr/>
        </p:nvSpPr>
        <p:spPr>
          <a:xfrm>
            <a:off x="244035" y="4501201"/>
            <a:ext cx="1991360" cy="77825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Loops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D2C3CD1-582A-2B50-7E25-EEEF058A2619}"/>
              </a:ext>
            </a:extLst>
          </p:cNvPr>
          <p:cNvSpPr/>
          <p:nvPr/>
        </p:nvSpPr>
        <p:spPr>
          <a:xfrm rot="2286351">
            <a:off x="2297229" y="3143718"/>
            <a:ext cx="745865" cy="585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23A9A4C-153B-24D1-C298-78FFA8A24587}"/>
              </a:ext>
            </a:extLst>
          </p:cNvPr>
          <p:cNvSpPr/>
          <p:nvPr/>
        </p:nvSpPr>
        <p:spPr>
          <a:xfrm rot="18365503">
            <a:off x="1575502" y="4064463"/>
            <a:ext cx="745865" cy="585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0722545-6D1C-EE5F-039C-730AB04225E1}"/>
              </a:ext>
            </a:extLst>
          </p:cNvPr>
          <p:cNvSpPr/>
          <p:nvPr/>
        </p:nvSpPr>
        <p:spPr>
          <a:xfrm rot="12494543">
            <a:off x="7379633" y="4876053"/>
            <a:ext cx="745865" cy="585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FDF9E18-D327-63D9-5839-DCD45D79BDE1}"/>
              </a:ext>
            </a:extLst>
          </p:cNvPr>
          <p:cNvSpPr/>
          <p:nvPr/>
        </p:nvSpPr>
        <p:spPr>
          <a:xfrm rot="10800000">
            <a:off x="7285575" y="5552560"/>
            <a:ext cx="745865" cy="585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ADC8789-AF7E-E470-8A27-F4F821B67EA8}"/>
              </a:ext>
            </a:extLst>
          </p:cNvPr>
          <p:cNvSpPr/>
          <p:nvPr/>
        </p:nvSpPr>
        <p:spPr>
          <a:xfrm rot="10800000">
            <a:off x="5972174" y="4094667"/>
            <a:ext cx="2125345" cy="585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11D4004-D0BE-895C-0544-9B1763DBB974}"/>
              </a:ext>
            </a:extLst>
          </p:cNvPr>
          <p:cNvSpPr/>
          <p:nvPr/>
        </p:nvSpPr>
        <p:spPr>
          <a:xfrm rot="10800000">
            <a:off x="8582025" y="3113275"/>
            <a:ext cx="1121196" cy="585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ECE4D9E-5423-260A-7E0A-404A2ADF1B3E}"/>
              </a:ext>
            </a:extLst>
          </p:cNvPr>
          <p:cNvSpPr/>
          <p:nvPr/>
        </p:nvSpPr>
        <p:spPr>
          <a:xfrm rot="11988263">
            <a:off x="9054942" y="2558847"/>
            <a:ext cx="821765" cy="585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891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79"/>
    </mc:Choice>
    <mc:Fallback xmlns="">
      <p:transition spd="slow" advTm="30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4311EE-26DF-61F0-C78E-BD28360D1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GB" dirty="0"/>
              <a:t>The concept of bits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BD015B-2A84-71E1-E839-555949FF46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2349822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963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3"/>
    </mc:Choice>
    <mc:Fallback xmlns="">
      <p:transition spd="slow" advTm="594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3EEF1-12EC-65D1-BE59-43295D1C5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GB" dirty="0"/>
              <a:t>Quantum Computers </a:t>
            </a:r>
          </a:p>
        </p:txBody>
      </p:sp>
      <p:pic>
        <p:nvPicPr>
          <p:cNvPr id="5" name="Picture 4" descr="A picture containing text, outdoor object, web, laser&#10;&#10;Description automatically generated">
            <a:extLst>
              <a:ext uri="{FF2B5EF4-FFF2-40B4-BE49-F238E27FC236}">
                <a16:creationId xmlns:a16="http://schemas.microsoft.com/office/drawing/2014/main" id="{FCB5E7F4-9F24-D9C2-03F0-AA455B58F1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F0BB9-7455-107C-8859-5553E3982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</a:rPr>
              <a:t>Quantum computers change the computing paradigm from bits to quantum bits or qubits.</a:t>
            </a:r>
          </a:p>
          <a:p>
            <a:pPr marL="0" indent="0">
              <a:buNone/>
            </a:pPr>
            <a:endParaRPr lang="en-US" sz="240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effectLst/>
                <a:latin typeface="Arial" panose="020B0604020202020204" pitchFamily="34" charset="0"/>
              </a:rPr>
              <a:t>Quantum programs can be modelled as quantum circuits, which are similar to logical circuits. </a:t>
            </a:r>
          </a:p>
          <a:p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81670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5"/>
    </mc:Choice>
    <mc:Fallback xmlns="">
      <p:transition spd="slow" advTm="593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BAD6-F8B7-7FA9-213A-005D0C55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9EE5C-DC76-F633-C64C-C9480715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2478024"/>
            <a:ext cx="10810875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Qubits are like bit, but they have a specific probability of being at each state. They are represented as:</a:t>
            </a:r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l-GR" dirty="0"/>
              <a:t>|ψ⟩ = α|0⟩ + β|1⟩,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where </a:t>
            </a:r>
            <a:r>
              <a:rPr lang="el-GR" dirty="0"/>
              <a:t>|α|^2 + |β|^2 = 1</a:t>
            </a:r>
            <a:r>
              <a:rPr lang="en-GB" dirty="0"/>
              <a:t> (they define a probability distribution).</a:t>
            </a:r>
            <a:endParaRPr lang="el-GR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17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7"/>
    </mc:Choice>
    <mc:Fallback xmlns="">
      <p:transition spd="slow" advTm="604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35F5D-4603-D77C-A9DB-ED5AAA2D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GB" dirty="0"/>
              <a:t>Two New Features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F7E4F2-7A99-48E8-CD1E-943AE348D8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4787314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520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4"/>
    </mc:Choice>
    <mc:Fallback xmlns="">
      <p:transition spd="slow" advTm="598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46796-7E33-2F5C-59FA-707751196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GB" dirty="0"/>
              <a:t>The quantum paradigm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48F5DC-229D-FC0E-4C0A-CE84D6EBC5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752798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773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7"/>
    </mc:Choice>
    <mc:Fallback xmlns="">
      <p:transition spd="slow" advTm="5927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5.5|5|4.5|5.4"/>
</p:tagLst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437</Words>
  <Application>Microsoft Office PowerPoint</Application>
  <PresentationFormat>Widescreen</PresentationFormat>
  <Paragraphs>79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Avenir Next LT Pro</vt:lpstr>
      <vt:lpstr>Calibri</vt:lpstr>
      <vt:lpstr>AccentBoxVTI</vt:lpstr>
      <vt:lpstr>Quantum Programs and Computers</vt:lpstr>
      <vt:lpstr>Programs</vt:lpstr>
      <vt:lpstr>Programming Languages</vt:lpstr>
      <vt:lpstr>Example of a program</vt:lpstr>
      <vt:lpstr>The concept of bits</vt:lpstr>
      <vt:lpstr>Quantum Computers </vt:lpstr>
      <vt:lpstr>Qubits</vt:lpstr>
      <vt:lpstr>Two New Features</vt:lpstr>
      <vt:lpstr>The quantum paradigm </vt:lpstr>
      <vt:lpstr>Current Quantum Computers</vt:lpstr>
      <vt:lpstr>The calibration Problem</vt:lpstr>
      <vt:lpstr>Quantum Programming Languages</vt:lpstr>
      <vt:lpstr>An Example of a Quantum Program</vt:lpstr>
      <vt:lpstr>Motivating Example GHZ state</vt:lpstr>
      <vt:lpstr>The code</vt:lpstr>
      <vt:lpstr>The simulated output </vt:lpstr>
      <vt:lpstr>An output of a quantum computer</vt:lpstr>
      <vt:lpstr>The Qubit Energy Levels</vt:lpstr>
      <vt:lpstr>Open Problems</vt:lpstr>
      <vt:lpstr>To start the Challenge</vt:lpstr>
      <vt:lpstr>Thanks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Output State Classification for Quantum Computers</dc:title>
  <dc:creator>Hector Menendez Benito</dc:creator>
  <cp:lastModifiedBy>Hector Menendez Benito</cp:lastModifiedBy>
  <cp:revision>2</cp:revision>
  <dcterms:created xsi:type="dcterms:W3CDTF">2023-03-28T09:21:40Z</dcterms:created>
  <dcterms:modified xsi:type="dcterms:W3CDTF">2024-03-17T19:52:12Z</dcterms:modified>
</cp:coreProperties>
</file>